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5" r:id="rId3"/>
    <p:sldId id="326" r:id="rId4"/>
    <p:sldId id="315" r:id="rId5"/>
    <p:sldId id="295" r:id="rId6"/>
    <p:sldId id="323" r:id="rId7"/>
    <p:sldId id="320" r:id="rId8"/>
    <p:sldId id="316" r:id="rId9"/>
    <p:sldId id="322" r:id="rId10"/>
    <p:sldId id="319" r:id="rId11"/>
    <p:sldId id="318" r:id="rId12"/>
    <p:sldId id="324" r:id="rId13"/>
    <p:sldId id="297" r:id="rId14"/>
    <p:sldId id="262" r:id="rId15"/>
    <p:sldId id="261" r:id="rId16"/>
    <p:sldId id="308" r:id="rId17"/>
    <p:sldId id="309" r:id="rId18"/>
    <p:sldId id="327" r:id="rId19"/>
    <p:sldId id="298" r:id="rId20"/>
    <p:sldId id="302" r:id="rId21"/>
    <p:sldId id="311" r:id="rId22"/>
    <p:sldId id="303" r:id="rId23"/>
    <p:sldId id="305" r:id="rId24"/>
    <p:sldId id="306" r:id="rId25"/>
    <p:sldId id="304" r:id="rId26"/>
    <p:sldId id="313" r:id="rId27"/>
    <p:sldId id="286" r:id="rId28"/>
    <p:sldId id="314" r:id="rId29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C38649"/>
    <a:srgbClr val="FFFFCC"/>
    <a:srgbClr val="FFCC99"/>
    <a:srgbClr val="FFFF99"/>
    <a:srgbClr val="5FB1D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1" autoAdjust="0"/>
    <p:restoredTop sz="94660"/>
  </p:normalViewPr>
  <p:slideViewPr>
    <p:cSldViewPr>
      <p:cViewPr varScale="1">
        <p:scale>
          <a:sx n="44" d="100"/>
          <a:sy n="44" d="100"/>
        </p:scale>
        <p:origin x="422" y="67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645920"/>
            <a:ext cx="9421978" cy="2194560"/>
          </a:xfrm>
          <a:ln>
            <a:noFill/>
          </a:ln>
        </p:spPr>
        <p:txBody>
          <a:bodyPr vert="horz" tIns="0" rIns="219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874243"/>
            <a:ext cx="9425635" cy="2103120"/>
          </a:xfrm>
        </p:spPr>
        <p:txBody>
          <a:bodyPr lIns="0" rIns="21946"/>
          <a:lstStyle>
            <a:lvl1pPr marL="0" marR="54864" indent="0" algn="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097282"/>
            <a:ext cx="2468880" cy="6254116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097282"/>
            <a:ext cx="7223760" cy="625411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580083"/>
            <a:ext cx="9326880" cy="163494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3245597"/>
            <a:ext cx="9326880" cy="1811654"/>
          </a:xfrm>
        </p:spPr>
        <p:txBody>
          <a:bodyPr lIns="54864" rIns="54864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 tIns="54864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26298"/>
            <a:ext cx="4848226" cy="791222"/>
          </a:xfrm>
        </p:spPr>
        <p:txBody>
          <a:bodyPr lIns="54864" tIns="0" rIns="54864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2231709"/>
            <a:ext cx="4850130" cy="785812"/>
          </a:xfrm>
        </p:spPr>
        <p:txBody>
          <a:bodyPr lIns="54864" tIns="0" rIns="54864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3017520"/>
            <a:ext cx="4848226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3017520"/>
            <a:ext cx="4850130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966960" cy="1371600"/>
          </a:xfrm>
        </p:spPr>
        <p:txBody>
          <a:bodyPr vert="horz" tIns="548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17222"/>
            <a:ext cx="3291840" cy="13944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2011680"/>
            <a:ext cx="3291840" cy="5486400"/>
          </a:xfrm>
        </p:spPr>
        <p:txBody>
          <a:bodyPr lIns="21946" rIns="21946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2011680"/>
            <a:ext cx="6134100" cy="5486400"/>
          </a:xfrm>
        </p:spPr>
        <p:txBody>
          <a:bodyPr tIns="0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329692"/>
            <a:ext cx="6309360" cy="4937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6431723"/>
            <a:ext cx="186538" cy="1865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412396"/>
            <a:ext cx="2655418" cy="1899145"/>
          </a:xfrm>
        </p:spPr>
        <p:txBody>
          <a:bodyPr vert="horz" lIns="54864" tIns="54864" rIns="54864" bIns="54864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3394542"/>
            <a:ext cx="2651760" cy="2615184"/>
          </a:xfrm>
        </p:spPr>
        <p:txBody>
          <a:bodyPr lIns="76810" rIns="54864" bIns="54864" anchor="t"/>
          <a:lstStyle>
            <a:lvl1pPr marL="0" indent="0" algn="l">
              <a:spcBef>
                <a:spcPts val="300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7627621"/>
            <a:ext cx="73152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439420"/>
            <a:ext cx="5541264" cy="47183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6979920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7463791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8573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8572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  <a:prstGeom prst="rect">
            <a:avLst/>
          </a:prstGeom>
        </p:spPr>
        <p:txBody>
          <a:bodyPr vert="horz" lIns="0" tIns="54864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2322576"/>
            <a:ext cx="9875520" cy="5266944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7627621"/>
            <a:ext cx="402336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7627621"/>
            <a:ext cx="91440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1" y="242890"/>
            <a:ext cx="11016658" cy="7790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2962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962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5237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5237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523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21945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indent="-2194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10972800" cy="5334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1300" b="1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300" b="1" dirty="0">
                <a:latin typeface="Comic Sans MS" panose="030F0702030302020204" pitchFamily="66" charset="0"/>
                <a:cs typeface="Arial" panose="020B0604020202020204" pitchFamily="34" charset="0"/>
              </a:rPr>
              <a:t>What's in Your Wagon?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2600" b="1" dirty="0">
                <a:latin typeface="Comic Sans MS" panose="030F0702030302020204" pitchFamily="66" charset="0"/>
                <a:cs typeface="Arial" panose="020B0604020202020204" pitchFamily="34" charset="0"/>
              </a:rPr>
              <a:t>(presentation part 2)</a:t>
            </a:r>
          </a:p>
          <a:p>
            <a:pPr algn="ctr"/>
            <a:endParaRPr lang="en-US" sz="35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3500" b="1" dirty="0">
                <a:latin typeface="Comic Sans MS" panose="030F0702030302020204" pitchFamily="66" charset="0"/>
                <a:cs typeface="Arial" panose="020B0604020202020204" pitchFamily="34" charset="0"/>
              </a:rPr>
              <a:t>Environments and Cultures</a:t>
            </a:r>
          </a:p>
          <a:p>
            <a:pPr algn="ctr"/>
            <a:endParaRPr lang="en-US" sz="36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How does the "cultural baggage"</a:t>
            </a:r>
            <a:b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from an eastern environment</a:t>
            </a:r>
            <a:b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fit a western environment?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850" y="6019800"/>
            <a:ext cx="4229100" cy="1857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9372600" y="486508"/>
            <a:ext cx="1153867" cy="261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U3, L1, S2b</a:t>
            </a:r>
          </a:p>
        </p:txBody>
      </p:sp>
    </p:spTree>
    <p:extLst>
      <p:ext uri="{BB962C8B-B14F-4D97-AF65-F5344CB8AC3E}">
        <p14:creationId xmlns:p14="http://schemas.microsoft.com/office/powerpoint/2010/main" val="76341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28600"/>
            <a:ext cx="9509760" cy="684702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C08-0876-4918-889E-BA3F56591490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708" y="4343400"/>
            <a:ext cx="1647092" cy="22860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/>
          </a:p>
        </p:txBody>
      </p:sp>
      <p:sp>
        <p:nvSpPr>
          <p:cNvPr id="12" name="Circle: Hollow 11"/>
          <p:cNvSpPr/>
          <p:nvPr/>
        </p:nvSpPr>
        <p:spPr>
          <a:xfrm>
            <a:off x="7444154" y="2908857"/>
            <a:ext cx="304800" cy="304800"/>
          </a:xfrm>
          <a:prstGeom prst="donu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846" y="3429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3897" y="15005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76092" y="1727757"/>
            <a:ext cx="2391509" cy="1263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070083" y="2752691"/>
            <a:ext cx="2338901" cy="308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76092" y="3124200"/>
            <a:ext cx="2391508" cy="530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65283" y="252185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ounded Rectangular Callout 2"/>
          <p:cNvSpPr/>
          <p:nvPr/>
        </p:nvSpPr>
        <p:spPr>
          <a:xfrm>
            <a:off x="3505200" y="6182578"/>
            <a:ext cx="6400800" cy="1778976"/>
          </a:xfrm>
          <a:prstGeom prst="wedgeRoundRectCallout">
            <a:avLst>
              <a:gd name="adj1" fmla="val -32114"/>
              <a:gd name="adj2" fmla="val -12452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wagons moved westward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from an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eastern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region that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received more precipitation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a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western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region that received less.</a:t>
            </a:r>
          </a:p>
        </p:txBody>
      </p:sp>
    </p:spTree>
    <p:extLst>
      <p:ext uri="{BB962C8B-B14F-4D97-AF65-F5344CB8AC3E}">
        <p14:creationId xmlns:p14="http://schemas.microsoft.com/office/powerpoint/2010/main" val="237024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1040" y="221056"/>
            <a:ext cx="9509760" cy="6837230"/>
            <a:chOff x="817529" y="0"/>
            <a:chExt cx="8307421" cy="5972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529" y="0"/>
              <a:ext cx="8307421" cy="59727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69376" y="3819406"/>
              <a:ext cx="38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 Black" pitchFamily="34" charset="0"/>
                </a:rPr>
                <a:t>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78749" y="2900060"/>
              <a:ext cx="38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 Black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1859" y="1742527"/>
              <a:ext cx="38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 Black" pitchFamily="34" charset="0"/>
                </a:rPr>
                <a:t>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81450" y="1028182"/>
              <a:ext cx="38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 Black" pitchFamily="34" charset="0"/>
                </a:rPr>
                <a:t>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9264" y="652464"/>
              <a:ext cx="38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C08-0876-4918-889E-BA3F56591490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770" y="285078"/>
            <a:ext cx="33832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(Selected Weather Stations)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925889" y="4851800"/>
            <a:ext cx="2746951" cy="167640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ircle: Hollow 16"/>
          <p:cNvSpPr/>
          <p:nvPr/>
        </p:nvSpPr>
        <p:spPr>
          <a:xfrm>
            <a:off x="7444154" y="2908857"/>
            <a:ext cx="304800" cy="304800"/>
          </a:xfrm>
          <a:prstGeom prst="donu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7846" y="3429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0113" y="15005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076092" y="1727757"/>
            <a:ext cx="2391509" cy="1263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70083" y="2752691"/>
            <a:ext cx="2338901" cy="308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76092" y="3124200"/>
            <a:ext cx="2391508" cy="530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8391" y="252185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ounded Rectangular Callout 2"/>
          <p:cNvSpPr/>
          <p:nvPr/>
        </p:nvSpPr>
        <p:spPr>
          <a:xfrm>
            <a:off x="3200401" y="6182578"/>
            <a:ext cx="7151310" cy="1778976"/>
          </a:xfrm>
          <a:prstGeom prst="wedgeRoundRectCallout">
            <a:avLst>
              <a:gd name="adj1" fmla="val -28817"/>
              <a:gd name="adj2" fmla="val -15878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this example, wagons moved westward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from an </a:t>
            </a:r>
            <a:r>
              <a:rPr lang="en-US" sz="2000" u="sng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eastern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region that</a:t>
            </a:r>
            <a:b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received more than 36 inches of precipitation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9966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a </a:t>
            </a:r>
            <a:r>
              <a:rPr lang="en-US" sz="2000" u="sng" dirty="0">
                <a:solidFill>
                  <a:srgbClr val="9966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western</a:t>
            </a:r>
            <a:r>
              <a:rPr lang="en-US" sz="2000" dirty="0">
                <a:solidFill>
                  <a:srgbClr val="9966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region that received less than 20 inches.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0336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Numbers in circles show 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amount of 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precipitation.</a:t>
            </a:r>
          </a:p>
        </p:txBody>
      </p:sp>
    </p:spTree>
    <p:extLst>
      <p:ext uri="{BB962C8B-B14F-4D97-AF65-F5344CB8AC3E}">
        <p14:creationId xmlns:p14="http://schemas.microsoft.com/office/powerpoint/2010/main" val="15874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4"/>
          <p:cNvSpPr/>
          <p:nvPr/>
        </p:nvSpPr>
        <p:spPr>
          <a:xfrm>
            <a:off x="533400" y="914400"/>
            <a:ext cx="10033000" cy="4495800"/>
          </a:xfrm>
          <a:prstGeom prst="wedgeRoundRectCallout">
            <a:avLst>
              <a:gd name="adj1" fmla="val -9721"/>
              <a:gd name="adj2" fmla="val 4992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arrived in the "semi-arid" Great Plains.</a:t>
            </a:r>
          </a:p>
          <a:p>
            <a:pPr algn="ctr"/>
            <a:endParaRPr lang="en-US" sz="32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new environment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156851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10185400" cy="7639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304800"/>
            <a:ext cx="4419600" cy="2438400"/>
          </a:xfrm>
          <a:prstGeom prst="wedgeRoundRectCallout">
            <a:avLst>
              <a:gd name="adj1" fmla="val -15078"/>
              <a:gd name="adj2" fmla="val 6560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of the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"forest" tools and skills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useful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40402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4800"/>
            <a:ext cx="10317019" cy="77377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5394614"/>
            <a:ext cx="7696200" cy="2667000"/>
          </a:xfrm>
          <a:prstGeom prst="wedgeRoundRectCallout">
            <a:avLst>
              <a:gd name="adj1" fmla="val -6437"/>
              <a:gd name="adj2" fmla="val -5816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middle of the United States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natural grassland,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dry for trees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here, an axe, corn planter, cider press,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shallow-well pump, and single-shot rifle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about as useful as an airplane made of bricks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304800"/>
            <a:ext cx="4419600" cy="2286000"/>
          </a:xfrm>
          <a:prstGeom prst="wedgeRoundRectCallout">
            <a:avLst>
              <a:gd name="adj1" fmla="val -15078"/>
              <a:gd name="adj2" fmla="val 6560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of the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"forest" tools and skills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useful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40822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10058400" cy="7543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110836"/>
            <a:ext cx="5867400" cy="2556164"/>
          </a:xfrm>
          <a:prstGeom prst="wedgeRoundRectCallout">
            <a:avLst>
              <a:gd name="adj1" fmla="val 25066"/>
              <a:gd name="adj2" fmla="val 6555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the animals out here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can get close to them)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likely to fall after a shot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front-loading deer rifle.</a:t>
            </a:r>
          </a:p>
        </p:txBody>
      </p:sp>
      <p:sp>
        <p:nvSpPr>
          <p:cNvPr id="4" name="Rounded Rectangular Callout 4"/>
          <p:cNvSpPr/>
          <p:nvPr/>
        </p:nvSpPr>
        <p:spPr>
          <a:xfrm>
            <a:off x="152400" y="6324600"/>
            <a:ext cx="10668000" cy="1717964"/>
          </a:xfrm>
          <a:prstGeom prst="wedgeRoundRectCallout">
            <a:avLst>
              <a:gd name="adj1" fmla="val 23088"/>
              <a:gd name="adj2" fmla="val -6469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years, you will be able to grow food crops </a:t>
            </a:r>
            <a:b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(wheat)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shorter than corn. </a:t>
            </a:r>
            <a:b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 (like these shorter grasses) needs less precipitation than corn.</a:t>
            </a:r>
            <a:b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828800" y="898951"/>
            <a:ext cx="7543800" cy="1960123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shared ideas about how to behave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the tools needed to use those ideas.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981200" y="3429000"/>
            <a:ext cx="7543800" cy="2362200"/>
          </a:xfrm>
          <a:prstGeom prst="snip1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 shock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what you feel when you go      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into a place where your cultural ideas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do not fit the environment.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5791200"/>
            <a:ext cx="9829800" cy="914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Several of your tools do not fit </a:t>
            </a:r>
            <a:br>
              <a:rPr lang="en-US" sz="28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new environment!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409700" y="228600"/>
            <a:ext cx="7543800" cy="1960123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shared ideas about how to behave</a:t>
            </a:r>
          </a:p>
          <a:p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the tools needed to use those ideas.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981200" y="1960123"/>
            <a:ext cx="7543800" cy="2362200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shock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what you feel when you go      </a:t>
            </a:r>
            <a:b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into a place where your cultural ideas</a:t>
            </a:r>
            <a:b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do not fit the environment.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2667000" y="4086427"/>
            <a:ext cx="7543800" cy="1995791"/>
          </a:xfrm>
          <a:prstGeom prst="snip1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adaptation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changing your ideas      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to fit the conditions around you better.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5762827"/>
            <a:ext cx="4495800" cy="914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or inventing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that work!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/>
          <p:cNvSpPr/>
          <p:nvPr/>
        </p:nvSpPr>
        <p:spPr>
          <a:xfrm>
            <a:off x="571500" y="1143000"/>
            <a:ext cx="10058400" cy="6629400"/>
          </a:xfrm>
          <a:prstGeom prst="wedgeRoundRectCallout">
            <a:avLst>
              <a:gd name="adj1" fmla="val -76"/>
              <a:gd name="adj2" fmla="val -5220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Your family has moved west. 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- - - - - -</a:t>
            </a:r>
          </a:p>
          <a:p>
            <a:pPr algn="ctr"/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See Step 4 in the worksheet</a:t>
            </a:r>
            <a:endParaRPr lang="en-US" sz="2800" i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</a:t>
            </a: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What's in Your Wagon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 (Part 2)</a:t>
            </a:r>
          </a:p>
          <a:p>
            <a:pPr algn="ctr"/>
            <a:endParaRPr lang="en-US" sz="2800" i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a. How is the destination environment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different from your original home?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b. How well do the tools in your wagon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(that came from the “Rainy East)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fit this destination environment? 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164120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808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7620000" cy="5715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71600" y="381000"/>
            <a:ext cx="9144000" cy="24037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grassland, people had to build houses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something else besides wood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(unless they could afford to ship some in).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 house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made mostly of grass and dirt).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362700" y="3179351"/>
            <a:ext cx="41529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look like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place to live,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. . 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6400800"/>
            <a:ext cx="5562600" cy="1154162"/>
          </a:xfrm>
          <a:prstGeom prst="rect">
            <a:avLst/>
          </a:prstGeom>
          <a:solidFill>
            <a:srgbClr val="C38649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/>
              <a:t>Pieces of sod look like bricks</a:t>
            </a:r>
            <a:br>
              <a:rPr lang="en-US" sz="2300" dirty="0"/>
            </a:br>
            <a:r>
              <a:rPr lang="en-US" sz="2300" dirty="0"/>
              <a:t>that have dry grass on top</a:t>
            </a:r>
            <a:br>
              <a:rPr lang="en-US" sz="2300" dirty="0"/>
            </a:br>
            <a:r>
              <a:rPr lang="en-US" sz="2300" dirty="0"/>
              <a:t>and dry soil below.</a:t>
            </a:r>
          </a:p>
        </p:txBody>
      </p:sp>
      <p:sp>
        <p:nvSpPr>
          <p:cNvPr id="3" name="Cube 2"/>
          <p:cNvSpPr/>
          <p:nvPr/>
        </p:nvSpPr>
        <p:spPr>
          <a:xfrm>
            <a:off x="8991600" y="6705600"/>
            <a:ext cx="1066800" cy="533400"/>
          </a:xfrm>
          <a:prstGeom prst="cube">
            <a:avLst/>
          </a:prstGeom>
          <a:solidFill>
            <a:srgbClr val="996633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191"/>
            <a:ext cx="8001000" cy="5334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4400" y="5257800"/>
            <a:ext cx="91440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you grew up in this log cabin,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decided to move west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claim a free homestead on the frontier.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62250"/>
            <a:ext cx="7061200" cy="529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94" y="304800"/>
            <a:ext cx="8915400" cy="5943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019800" y="5410200"/>
            <a:ext cx="4820194" cy="2095500"/>
          </a:xfrm>
          <a:prstGeom prst="wedgeRoundRectCallout">
            <a:avLst>
              <a:gd name="adj1" fmla="val -21288"/>
              <a:gd name="adj2" fmla="val -8878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a sod house.</a:t>
            </a:r>
          </a:p>
          <a:p>
            <a:pPr algn="ctr"/>
            <a:endParaRPr lang="en-US" sz="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example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better kind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“sod-house culture.”</a:t>
            </a:r>
          </a:p>
        </p:txBody>
      </p:sp>
    </p:spTree>
    <p:extLst>
      <p:ext uri="{BB962C8B-B14F-4D97-AF65-F5344CB8AC3E}">
        <p14:creationId xmlns:p14="http://schemas.microsoft.com/office/powerpoint/2010/main" val="3455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8600"/>
            <a:ext cx="702800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248400" y="4347210"/>
            <a:ext cx="4572000" cy="372999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</a:t>
            </a:r>
          </a:p>
          <a:p>
            <a:pPr algn="ctr"/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railroads were built across the Plains)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like Sears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shipped the materials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the kind of houses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see all over the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"Semi-Arid West."</a:t>
            </a:r>
          </a:p>
        </p:txBody>
      </p:sp>
    </p:spTree>
    <p:extLst>
      <p:ext uri="{BB962C8B-B14F-4D97-AF65-F5344CB8AC3E}">
        <p14:creationId xmlns:p14="http://schemas.microsoft.com/office/powerpoint/2010/main" val="42111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7620000" cy="5715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28600" y="304800"/>
            <a:ext cx="10515600" cy="2286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needed to invent new tools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comfortably in a dry grassland environment.</a:t>
            </a:r>
          </a:p>
          <a:p>
            <a:pPr algn="ctr"/>
            <a:endParaRPr lang="en-US" sz="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some inventions that might be needed?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7900" y="3048000"/>
            <a:ext cx="6477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You have free land, but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will do for </a:t>
            </a:r>
            <a:b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food,  water,  shelter,  and safety</a:t>
            </a:r>
            <a:b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this new environment?</a:t>
            </a:r>
          </a:p>
        </p:txBody>
      </p:sp>
    </p:spTree>
    <p:extLst>
      <p:ext uri="{BB962C8B-B14F-4D97-AF65-F5344CB8AC3E}">
        <p14:creationId xmlns:p14="http://schemas.microsoft.com/office/powerpoint/2010/main" val="38538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22300"/>
            <a:ext cx="960120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76400" y="5257800"/>
            <a:ext cx="9067800" cy="2820432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into any county historical museum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Great Plains states, and you will see evidence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pride that people have in their inventiveness.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display of some of the 700+ patents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different kinds of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 fence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8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758638"/>
            <a:ext cx="9601200" cy="61281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66800" y="5445868"/>
            <a:ext cx="9753600" cy="2632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most important inventions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fit in a museum, but you can see it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through nearly every town in the region –</a:t>
            </a:r>
          </a:p>
          <a:p>
            <a:pPr algn="ctr"/>
            <a:endParaRPr lang="en-US" sz="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railroad to haul wheat to customers in faraway cities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to bring wood and other supplies back to the farmers).</a:t>
            </a:r>
          </a:p>
        </p:txBody>
      </p:sp>
    </p:spTree>
    <p:extLst>
      <p:ext uri="{BB962C8B-B14F-4D97-AF65-F5344CB8AC3E}">
        <p14:creationId xmlns:p14="http://schemas.microsoft.com/office/powerpoint/2010/main" val="1713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9880600" cy="7410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828800" y="4953000"/>
            <a:ext cx="8686800" cy="30895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still farther west, and the climate gets even drier.</a:t>
            </a:r>
            <a:b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Eventually, even the best inventions were not enough.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people live in the very dry regions,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there is not enough rain or snow to support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continuous plant cover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a large animal population)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6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28600" y="304800"/>
            <a:ext cx="10515600" cy="2590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Walter Prescott Webb’s book,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Plains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read the stories of many discoveries and inventions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people needed to live comfortably in a dry grassland environment.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of the inventions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(adaptations to the new environment):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3012722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crop that can grow with less rain than corn needs.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4234666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Longhorn cow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 animal that could eat dry, tough grasses.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2919" y="486372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Barbed wire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keep the longhorns from eating your wheat.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547332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Fencing pliers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hold, cut, stretch, and attach barbed wire.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52919" y="608292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Deepwell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bring water up hundreds of feet.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65890" y="6710356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Windmill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run the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deepwell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(it’s really windy out here!)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65890" y="733941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Repeating rifle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hunt and defend in a treeless environment.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052538" y="6640985"/>
            <a:ext cx="914400" cy="971665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3634685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plow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tool that can work in dry soil full of grass roots.</a:t>
            </a:r>
          </a:p>
        </p:txBody>
      </p:sp>
    </p:spTree>
    <p:extLst>
      <p:ext uri="{BB962C8B-B14F-4D97-AF65-F5344CB8AC3E}">
        <p14:creationId xmlns:p14="http://schemas.microsoft.com/office/powerpoint/2010/main" val="17571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071"/>
            <a:ext cx="10566400" cy="671957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5562600"/>
            <a:ext cx="8686800" cy="246323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moral of this story?</a:t>
            </a:r>
          </a:p>
          <a:p>
            <a:pPr algn="ctr"/>
            <a:endParaRPr lang="en-US" sz="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see a map that uses lines and colors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mark areas it calls “forest,” “grassland,” and “desert,”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people need different tools and cultural ideas</a:t>
            </a:r>
          </a:p>
          <a:p>
            <a:pPr algn="ctr"/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order to make a living in these different environments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3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7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/>
          <p:cNvSpPr/>
          <p:nvPr/>
        </p:nvSpPr>
        <p:spPr>
          <a:xfrm>
            <a:off x="0" y="1462028"/>
            <a:ext cx="9448800" cy="5943600"/>
          </a:xfrm>
          <a:prstGeom prst="wedgeRoundRectCallout">
            <a:avLst>
              <a:gd name="adj1" fmla="val -76"/>
              <a:gd name="adj2" fmla="val -5220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It's the late 1800s, and your family wants</a:t>
            </a:r>
            <a:b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 move west to nearly free land. 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- - - - - -</a:t>
            </a:r>
          </a:p>
          <a:p>
            <a:pPr algn="ctr"/>
            <a:endParaRPr lang="en-US" sz="1200" b="1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have used two worksheets</a:t>
            </a:r>
            <a:endParaRPr lang="en-US" sz="1200" i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b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</a:t>
            </a: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What's in Your Wagon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 (Part 1 and Part 2-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Step 1</a:t>
            </a: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plan what to take along.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304800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6781800" y="6324600"/>
            <a:ext cx="4038599" cy="1600200"/>
          </a:xfrm>
          <a:prstGeom prst="wedgeRoundRectCallout">
            <a:avLst>
              <a:gd name="adj1" fmla="val -33532"/>
              <a:gd name="adj2" fmla="val -8625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should have used</a:t>
            </a:r>
            <a:b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two Worksheets.</a:t>
            </a:r>
          </a:p>
        </p:txBody>
      </p:sp>
    </p:spTree>
    <p:extLst>
      <p:ext uri="{BB962C8B-B14F-4D97-AF65-F5344CB8AC3E}">
        <p14:creationId xmlns:p14="http://schemas.microsoft.com/office/powerpoint/2010/main" val="18731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07720" y="1243393"/>
            <a:ext cx="9326880" cy="6833807"/>
            <a:chOff x="807720" y="228600"/>
            <a:chExt cx="9326880" cy="68338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" y="228600"/>
              <a:ext cx="9326880" cy="6833807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3" name="Circle: Hollow 2"/>
            <p:cNvSpPr/>
            <p:nvPr/>
          </p:nvSpPr>
          <p:spPr>
            <a:xfrm>
              <a:off x="7420708" y="3130062"/>
              <a:ext cx="304800" cy="304800"/>
            </a:xfrm>
            <a:prstGeom prst="donu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0" y="38100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8554" y="2822964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1619181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6" name="Straight Arrow Connector 15"/>
            <p:cNvCxnSpPr>
              <a:endCxn id="14" idx="3"/>
            </p:cNvCxnSpPr>
            <p:nvPr/>
          </p:nvCxnSpPr>
          <p:spPr>
            <a:xfrm flipH="1" flipV="1">
              <a:off x="4876800" y="1850014"/>
              <a:ext cx="2543907" cy="1355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853354" y="3130062"/>
              <a:ext cx="2567354" cy="2018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" idx="3"/>
              <a:endCxn id="12" idx="3"/>
            </p:cNvCxnSpPr>
            <p:nvPr/>
          </p:nvCxnSpPr>
          <p:spPr>
            <a:xfrm flipH="1">
              <a:off x="4800600" y="3390225"/>
              <a:ext cx="2664745" cy="6506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ular Callout 2"/>
          <p:cNvSpPr/>
          <p:nvPr/>
        </p:nvSpPr>
        <p:spPr>
          <a:xfrm>
            <a:off x="213360" y="102480"/>
            <a:ext cx="10515600" cy="1849323"/>
          </a:xfrm>
          <a:prstGeom prst="wedgeRoundRectCallout">
            <a:avLst>
              <a:gd name="adj1" fmla="val -7434"/>
              <a:gd name="adj2" fmla="val 6316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Imagine that families leave homes in Ohio.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Numbers 1, 2, and 3 show places in the western frontier</a:t>
            </a:r>
            <a:b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 they will find nearly free land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9" name="Rounded Rectangular Callout 2"/>
          <p:cNvSpPr/>
          <p:nvPr/>
        </p:nvSpPr>
        <p:spPr>
          <a:xfrm>
            <a:off x="160606" y="6227877"/>
            <a:ext cx="4487594" cy="1849323"/>
          </a:xfrm>
          <a:prstGeom prst="wedgeRoundRectCallout">
            <a:avLst>
              <a:gd name="adj1" fmla="val 45335"/>
              <a:gd name="adj2" fmla="val -7756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endParaRPr lang="en-US" sz="3200" i="1" dirty="0">
              <a:solidFill>
                <a:schemeClr val="tx1"/>
              </a:solidFill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Which place in the western frontier</a:t>
            </a:r>
            <a:b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would your family choose?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5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7554" y="342592"/>
            <a:ext cx="8153399" cy="1905000"/>
          </a:xfrm>
          <a:prstGeom prst="wedgeRoundRectCallout">
            <a:avLst>
              <a:gd name="adj1" fmla="val 4593"/>
              <a:gd name="adj2" fmla="val 7001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presentation pauses briefly </a:t>
            </a:r>
            <a:b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while the wagons travel west.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393824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ounded Rectangular Callout 3"/>
          <p:cNvSpPr/>
          <p:nvPr/>
        </p:nvSpPr>
        <p:spPr>
          <a:xfrm>
            <a:off x="5410200" y="4495800"/>
            <a:ext cx="4038599" cy="2978512"/>
          </a:xfrm>
          <a:prstGeom prst="wedgeRoundRectCallout">
            <a:avLst>
              <a:gd name="adj1" fmla="val -70627"/>
              <a:gd name="adj2" fmla="val -530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Part 2 Worksheet</a:t>
            </a:r>
            <a:b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(second page)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suggests some problems and opportunities encountered </a:t>
            </a:r>
            <a:b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during a journey.</a:t>
            </a:r>
          </a:p>
        </p:txBody>
      </p:sp>
    </p:spTree>
    <p:extLst>
      <p:ext uri="{BB962C8B-B14F-4D97-AF65-F5344CB8AC3E}">
        <p14:creationId xmlns:p14="http://schemas.microsoft.com/office/powerpoint/2010/main" val="3660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36261"/>
            <a:ext cx="4495800" cy="231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048000"/>
            <a:ext cx="10439400" cy="3810000"/>
          </a:xfrm>
          <a:prstGeom prst="rect">
            <a:avLst/>
          </a:prstGeom>
        </p:spPr>
      </p:pic>
      <p:sp>
        <p:nvSpPr>
          <p:cNvPr id="6" name="Rounded Rectangular Callout 3"/>
          <p:cNvSpPr/>
          <p:nvPr/>
        </p:nvSpPr>
        <p:spPr>
          <a:xfrm>
            <a:off x="6400801" y="471430"/>
            <a:ext cx="4038599" cy="1821284"/>
          </a:xfrm>
          <a:prstGeom prst="wedgeRoundRectCallout">
            <a:avLst>
              <a:gd name="adj1" fmla="val -30569"/>
              <a:gd name="adj2" fmla="val 8444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During the journey west, you encounter some problems and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220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181099" y="4724400"/>
            <a:ext cx="84582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happens when you move to a different physical environment?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133600" y="609600"/>
            <a:ext cx="6553199" cy="2590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 a big question: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2"/>
          <p:cNvSpPr/>
          <p:nvPr/>
        </p:nvSpPr>
        <p:spPr>
          <a:xfrm>
            <a:off x="342899" y="2667000"/>
            <a:ext cx="101346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will families see in the </a:t>
            </a:r>
            <a:b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new, western environment?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990600"/>
            <a:ext cx="4526280" cy="6121756"/>
            <a:chOff x="685800" y="1288694"/>
            <a:chExt cx="4526280" cy="61217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95400"/>
              <a:ext cx="4526280" cy="61150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1752600" y="2209800"/>
              <a:ext cx="1752600" cy="46482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246120" y="4312920"/>
              <a:ext cx="0" cy="1661160"/>
            </a:xfrm>
            <a:prstGeom prst="line">
              <a:avLst/>
            </a:prstGeom>
            <a:ln w="762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93420" y="1288694"/>
              <a:ext cx="4518660" cy="55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0"/>
            <p:cNvSpPr/>
            <p:nvPr/>
          </p:nvSpPr>
          <p:spPr>
            <a:xfrm>
              <a:off x="2362200" y="3926840"/>
              <a:ext cx="2463800" cy="603221"/>
            </a:xfrm>
            <a:custGeom>
              <a:avLst/>
              <a:gdLst>
                <a:gd name="connsiteX0" fmla="*/ 0 w 2240280"/>
                <a:gd name="connsiteY0" fmla="*/ 60960 h 716280"/>
                <a:gd name="connsiteX1" fmla="*/ 76200 w 2240280"/>
                <a:gd name="connsiteY1" fmla="*/ 0 h 716280"/>
                <a:gd name="connsiteX2" fmla="*/ 167640 w 2240280"/>
                <a:gd name="connsiteY2" fmla="*/ 60960 h 716280"/>
                <a:gd name="connsiteX3" fmla="*/ 274320 w 2240280"/>
                <a:gd name="connsiteY3" fmla="*/ 182880 h 716280"/>
                <a:gd name="connsiteX4" fmla="*/ 304800 w 2240280"/>
                <a:gd name="connsiteY4" fmla="*/ 228600 h 716280"/>
                <a:gd name="connsiteX5" fmla="*/ 533400 w 2240280"/>
                <a:gd name="connsiteY5" fmla="*/ 274320 h 716280"/>
                <a:gd name="connsiteX6" fmla="*/ 655320 w 2240280"/>
                <a:gd name="connsiteY6" fmla="*/ 289560 h 716280"/>
                <a:gd name="connsiteX7" fmla="*/ 701040 w 2240280"/>
                <a:gd name="connsiteY7" fmla="*/ 304800 h 716280"/>
                <a:gd name="connsiteX8" fmla="*/ 792480 w 2240280"/>
                <a:gd name="connsiteY8" fmla="*/ 365760 h 716280"/>
                <a:gd name="connsiteX9" fmla="*/ 883920 w 2240280"/>
                <a:gd name="connsiteY9" fmla="*/ 396240 h 716280"/>
                <a:gd name="connsiteX10" fmla="*/ 929640 w 2240280"/>
                <a:gd name="connsiteY10" fmla="*/ 426720 h 716280"/>
                <a:gd name="connsiteX11" fmla="*/ 1021080 w 2240280"/>
                <a:gd name="connsiteY11" fmla="*/ 457200 h 716280"/>
                <a:gd name="connsiteX12" fmla="*/ 1066800 w 2240280"/>
                <a:gd name="connsiteY12" fmla="*/ 472440 h 716280"/>
                <a:gd name="connsiteX13" fmla="*/ 1097280 w 2240280"/>
                <a:gd name="connsiteY13" fmla="*/ 518160 h 716280"/>
                <a:gd name="connsiteX14" fmla="*/ 1188720 w 2240280"/>
                <a:gd name="connsiteY14" fmla="*/ 548640 h 716280"/>
                <a:gd name="connsiteX15" fmla="*/ 1234440 w 2240280"/>
                <a:gd name="connsiteY15" fmla="*/ 563880 h 716280"/>
                <a:gd name="connsiteX16" fmla="*/ 1280160 w 2240280"/>
                <a:gd name="connsiteY16" fmla="*/ 579120 h 716280"/>
                <a:gd name="connsiteX17" fmla="*/ 1325880 w 2240280"/>
                <a:gd name="connsiteY17" fmla="*/ 609600 h 716280"/>
                <a:gd name="connsiteX18" fmla="*/ 1386840 w 2240280"/>
                <a:gd name="connsiteY18" fmla="*/ 716280 h 716280"/>
                <a:gd name="connsiteX19" fmla="*/ 1432560 w 2240280"/>
                <a:gd name="connsiteY19" fmla="*/ 701040 h 716280"/>
                <a:gd name="connsiteX20" fmla="*/ 1493520 w 2240280"/>
                <a:gd name="connsiteY20" fmla="*/ 609600 h 716280"/>
                <a:gd name="connsiteX21" fmla="*/ 1539240 w 2240280"/>
                <a:gd name="connsiteY21" fmla="*/ 579120 h 716280"/>
                <a:gd name="connsiteX22" fmla="*/ 1584960 w 2240280"/>
                <a:gd name="connsiteY22" fmla="*/ 533400 h 716280"/>
                <a:gd name="connsiteX23" fmla="*/ 1630680 w 2240280"/>
                <a:gd name="connsiteY23" fmla="*/ 518160 h 716280"/>
                <a:gd name="connsiteX24" fmla="*/ 1722120 w 2240280"/>
                <a:gd name="connsiteY24" fmla="*/ 441960 h 716280"/>
                <a:gd name="connsiteX25" fmla="*/ 1813560 w 2240280"/>
                <a:gd name="connsiteY25" fmla="*/ 381000 h 716280"/>
                <a:gd name="connsiteX26" fmla="*/ 1859280 w 2240280"/>
                <a:gd name="connsiteY26" fmla="*/ 350520 h 716280"/>
                <a:gd name="connsiteX27" fmla="*/ 1889760 w 2240280"/>
                <a:gd name="connsiteY27" fmla="*/ 396240 h 716280"/>
                <a:gd name="connsiteX28" fmla="*/ 1950720 w 2240280"/>
                <a:gd name="connsiteY28" fmla="*/ 533400 h 716280"/>
                <a:gd name="connsiteX29" fmla="*/ 1981200 w 2240280"/>
                <a:gd name="connsiteY29" fmla="*/ 487680 h 716280"/>
                <a:gd name="connsiteX30" fmla="*/ 1996440 w 2240280"/>
                <a:gd name="connsiteY30" fmla="*/ 441960 h 716280"/>
                <a:gd name="connsiteX31" fmla="*/ 2042160 w 2240280"/>
                <a:gd name="connsiteY31" fmla="*/ 411480 h 716280"/>
                <a:gd name="connsiteX32" fmla="*/ 2057400 w 2240280"/>
                <a:gd name="connsiteY32" fmla="*/ 350520 h 716280"/>
                <a:gd name="connsiteX33" fmla="*/ 2103120 w 2240280"/>
                <a:gd name="connsiteY33" fmla="*/ 320040 h 716280"/>
                <a:gd name="connsiteX34" fmla="*/ 2209800 w 2240280"/>
                <a:gd name="connsiteY34" fmla="*/ 182880 h 716280"/>
                <a:gd name="connsiteX35" fmla="*/ 2240280 w 2240280"/>
                <a:gd name="connsiteY35" fmla="*/ 137160 h 716280"/>
                <a:gd name="connsiteX0" fmla="*/ 0 w 2240280"/>
                <a:gd name="connsiteY0" fmla="*/ 9032 h 664352"/>
                <a:gd name="connsiteX1" fmla="*/ 167640 w 2240280"/>
                <a:gd name="connsiteY1" fmla="*/ 9032 h 664352"/>
                <a:gd name="connsiteX2" fmla="*/ 274320 w 2240280"/>
                <a:gd name="connsiteY2" fmla="*/ 130952 h 664352"/>
                <a:gd name="connsiteX3" fmla="*/ 304800 w 2240280"/>
                <a:gd name="connsiteY3" fmla="*/ 176672 h 664352"/>
                <a:gd name="connsiteX4" fmla="*/ 533400 w 2240280"/>
                <a:gd name="connsiteY4" fmla="*/ 222392 h 664352"/>
                <a:gd name="connsiteX5" fmla="*/ 655320 w 2240280"/>
                <a:gd name="connsiteY5" fmla="*/ 237632 h 664352"/>
                <a:gd name="connsiteX6" fmla="*/ 701040 w 2240280"/>
                <a:gd name="connsiteY6" fmla="*/ 252872 h 664352"/>
                <a:gd name="connsiteX7" fmla="*/ 792480 w 2240280"/>
                <a:gd name="connsiteY7" fmla="*/ 313832 h 664352"/>
                <a:gd name="connsiteX8" fmla="*/ 883920 w 2240280"/>
                <a:gd name="connsiteY8" fmla="*/ 344312 h 664352"/>
                <a:gd name="connsiteX9" fmla="*/ 929640 w 2240280"/>
                <a:gd name="connsiteY9" fmla="*/ 374792 h 664352"/>
                <a:gd name="connsiteX10" fmla="*/ 1021080 w 2240280"/>
                <a:gd name="connsiteY10" fmla="*/ 405272 h 664352"/>
                <a:gd name="connsiteX11" fmla="*/ 1066800 w 2240280"/>
                <a:gd name="connsiteY11" fmla="*/ 420512 h 664352"/>
                <a:gd name="connsiteX12" fmla="*/ 1097280 w 2240280"/>
                <a:gd name="connsiteY12" fmla="*/ 466232 h 664352"/>
                <a:gd name="connsiteX13" fmla="*/ 1188720 w 2240280"/>
                <a:gd name="connsiteY13" fmla="*/ 496712 h 664352"/>
                <a:gd name="connsiteX14" fmla="*/ 1234440 w 2240280"/>
                <a:gd name="connsiteY14" fmla="*/ 511952 h 664352"/>
                <a:gd name="connsiteX15" fmla="*/ 1280160 w 2240280"/>
                <a:gd name="connsiteY15" fmla="*/ 527192 h 664352"/>
                <a:gd name="connsiteX16" fmla="*/ 1325880 w 2240280"/>
                <a:gd name="connsiteY16" fmla="*/ 557672 h 664352"/>
                <a:gd name="connsiteX17" fmla="*/ 1386840 w 2240280"/>
                <a:gd name="connsiteY17" fmla="*/ 664352 h 664352"/>
                <a:gd name="connsiteX18" fmla="*/ 1432560 w 2240280"/>
                <a:gd name="connsiteY18" fmla="*/ 649112 h 664352"/>
                <a:gd name="connsiteX19" fmla="*/ 1493520 w 2240280"/>
                <a:gd name="connsiteY19" fmla="*/ 557672 h 664352"/>
                <a:gd name="connsiteX20" fmla="*/ 1539240 w 2240280"/>
                <a:gd name="connsiteY20" fmla="*/ 527192 h 664352"/>
                <a:gd name="connsiteX21" fmla="*/ 1584960 w 2240280"/>
                <a:gd name="connsiteY21" fmla="*/ 481472 h 664352"/>
                <a:gd name="connsiteX22" fmla="*/ 1630680 w 2240280"/>
                <a:gd name="connsiteY22" fmla="*/ 466232 h 664352"/>
                <a:gd name="connsiteX23" fmla="*/ 1722120 w 2240280"/>
                <a:gd name="connsiteY23" fmla="*/ 390032 h 664352"/>
                <a:gd name="connsiteX24" fmla="*/ 1813560 w 2240280"/>
                <a:gd name="connsiteY24" fmla="*/ 329072 h 664352"/>
                <a:gd name="connsiteX25" fmla="*/ 1859280 w 2240280"/>
                <a:gd name="connsiteY25" fmla="*/ 298592 h 664352"/>
                <a:gd name="connsiteX26" fmla="*/ 1889760 w 2240280"/>
                <a:gd name="connsiteY26" fmla="*/ 344312 h 664352"/>
                <a:gd name="connsiteX27" fmla="*/ 1950720 w 2240280"/>
                <a:gd name="connsiteY27" fmla="*/ 481472 h 664352"/>
                <a:gd name="connsiteX28" fmla="*/ 1981200 w 2240280"/>
                <a:gd name="connsiteY28" fmla="*/ 435752 h 664352"/>
                <a:gd name="connsiteX29" fmla="*/ 1996440 w 2240280"/>
                <a:gd name="connsiteY29" fmla="*/ 390032 h 664352"/>
                <a:gd name="connsiteX30" fmla="*/ 2042160 w 2240280"/>
                <a:gd name="connsiteY30" fmla="*/ 359552 h 664352"/>
                <a:gd name="connsiteX31" fmla="*/ 2057400 w 2240280"/>
                <a:gd name="connsiteY31" fmla="*/ 298592 h 664352"/>
                <a:gd name="connsiteX32" fmla="*/ 2103120 w 2240280"/>
                <a:gd name="connsiteY32" fmla="*/ 268112 h 664352"/>
                <a:gd name="connsiteX33" fmla="*/ 2209800 w 2240280"/>
                <a:gd name="connsiteY33" fmla="*/ 130952 h 664352"/>
                <a:gd name="connsiteX34" fmla="*/ 2240280 w 2240280"/>
                <a:gd name="connsiteY34" fmla="*/ 85232 h 664352"/>
                <a:gd name="connsiteX0" fmla="*/ 0 w 2240280"/>
                <a:gd name="connsiteY0" fmla="*/ 9032 h 664352"/>
                <a:gd name="connsiteX1" fmla="*/ 167640 w 2240280"/>
                <a:gd name="connsiteY1" fmla="*/ 9032 h 664352"/>
                <a:gd name="connsiteX2" fmla="*/ 274320 w 2240280"/>
                <a:gd name="connsiteY2" fmla="*/ 130952 h 664352"/>
                <a:gd name="connsiteX3" fmla="*/ 533400 w 2240280"/>
                <a:gd name="connsiteY3" fmla="*/ 222392 h 664352"/>
                <a:gd name="connsiteX4" fmla="*/ 655320 w 2240280"/>
                <a:gd name="connsiteY4" fmla="*/ 237632 h 664352"/>
                <a:gd name="connsiteX5" fmla="*/ 701040 w 2240280"/>
                <a:gd name="connsiteY5" fmla="*/ 252872 h 664352"/>
                <a:gd name="connsiteX6" fmla="*/ 792480 w 2240280"/>
                <a:gd name="connsiteY6" fmla="*/ 313832 h 664352"/>
                <a:gd name="connsiteX7" fmla="*/ 883920 w 2240280"/>
                <a:gd name="connsiteY7" fmla="*/ 344312 h 664352"/>
                <a:gd name="connsiteX8" fmla="*/ 929640 w 2240280"/>
                <a:gd name="connsiteY8" fmla="*/ 374792 h 664352"/>
                <a:gd name="connsiteX9" fmla="*/ 1021080 w 2240280"/>
                <a:gd name="connsiteY9" fmla="*/ 405272 h 664352"/>
                <a:gd name="connsiteX10" fmla="*/ 1066800 w 2240280"/>
                <a:gd name="connsiteY10" fmla="*/ 420512 h 664352"/>
                <a:gd name="connsiteX11" fmla="*/ 1097280 w 2240280"/>
                <a:gd name="connsiteY11" fmla="*/ 466232 h 664352"/>
                <a:gd name="connsiteX12" fmla="*/ 1188720 w 2240280"/>
                <a:gd name="connsiteY12" fmla="*/ 496712 h 664352"/>
                <a:gd name="connsiteX13" fmla="*/ 1234440 w 2240280"/>
                <a:gd name="connsiteY13" fmla="*/ 511952 h 664352"/>
                <a:gd name="connsiteX14" fmla="*/ 1280160 w 2240280"/>
                <a:gd name="connsiteY14" fmla="*/ 527192 h 664352"/>
                <a:gd name="connsiteX15" fmla="*/ 1325880 w 2240280"/>
                <a:gd name="connsiteY15" fmla="*/ 557672 h 664352"/>
                <a:gd name="connsiteX16" fmla="*/ 1386840 w 2240280"/>
                <a:gd name="connsiteY16" fmla="*/ 664352 h 664352"/>
                <a:gd name="connsiteX17" fmla="*/ 1432560 w 2240280"/>
                <a:gd name="connsiteY17" fmla="*/ 649112 h 664352"/>
                <a:gd name="connsiteX18" fmla="*/ 1493520 w 2240280"/>
                <a:gd name="connsiteY18" fmla="*/ 557672 h 664352"/>
                <a:gd name="connsiteX19" fmla="*/ 1539240 w 2240280"/>
                <a:gd name="connsiteY19" fmla="*/ 527192 h 664352"/>
                <a:gd name="connsiteX20" fmla="*/ 1584960 w 2240280"/>
                <a:gd name="connsiteY20" fmla="*/ 481472 h 664352"/>
                <a:gd name="connsiteX21" fmla="*/ 1630680 w 2240280"/>
                <a:gd name="connsiteY21" fmla="*/ 466232 h 664352"/>
                <a:gd name="connsiteX22" fmla="*/ 1722120 w 2240280"/>
                <a:gd name="connsiteY22" fmla="*/ 390032 h 664352"/>
                <a:gd name="connsiteX23" fmla="*/ 1813560 w 2240280"/>
                <a:gd name="connsiteY23" fmla="*/ 329072 h 664352"/>
                <a:gd name="connsiteX24" fmla="*/ 1859280 w 2240280"/>
                <a:gd name="connsiteY24" fmla="*/ 298592 h 664352"/>
                <a:gd name="connsiteX25" fmla="*/ 1889760 w 2240280"/>
                <a:gd name="connsiteY25" fmla="*/ 344312 h 664352"/>
                <a:gd name="connsiteX26" fmla="*/ 1950720 w 2240280"/>
                <a:gd name="connsiteY26" fmla="*/ 481472 h 664352"/>
                <a:gd name="connsiteX27" fmla="*/ 1981200 w 2240280"/>
                <a:gd name="connsiteY27" fmla="*/ 435752 h 664352"/>
                <a:gd name="connsiteX28" fmla="*/ 1996440 w 2240280"/>
                <a:gd name="connsiteY28" fmla="*/ 390032 h 664352"/>
                <a:gd name="connsiteX29" fmla="*/ 2042160 w 2240280"/>
                <a:gd name="connsiteY29" fmla="*/ 359552 h 664352"/>
                <a:gd name="connsiteX30" fmla="*/ 2057400 w 2240280"/>
                <a:gd name="connsiteY30" fmla="*/ 298592 h 664352"/>
                <a:gd name="connsiteX31" fmla="*/ 2103120 w 2240280"/>
                <a:gd name="connsiteY31" fmla="*/ 268112 h 664352"/>
                <a:gd name="connsiteX32" fmla="*/ 2209800 w 2240280"/>
                <a:gd name="connsiteY32" fmla="*/ 130952 h 664352"/>
                <a:gd name="connsiteX33" fmla="*/ 2240280 w 2240280"/>
                <a:gd name="connsiteY33" fmla="*/ 85232 h 664352"/>
                <a:gd name="connsiteX0" fmla="*/ 0 w 2240280"/>
                <a:gd name="connsiteY0" fmla="*/ 15804 h 671124"/>
                <a:gd name="connsiteX1" fmla="*/ 167640 w 2240280"/>
                <a:gd name="connsiteY1" fmla="*/ 15804 h 671124"/>
                <a:gd name="connsiteX2" fmla="*/ 533400 w 2240280"/>
                <a:gd name="connsiteY2" fmla="*/ 229164 h 671124"/>
                <a:gd name="connsiteX3" fmla="*/ 655320 w 2240280"/>
                <a:gd name="connsiteY3" fmla="*/ 244404 h 671124"/>
                <a:gd name="connsiteX4" fmla="*/ 701040 w 2240280"/>
                <a:gd name="connsiteY4" fmla="*/ 259644 h 671124"/>
                <a:gd name="connsiteX5" fmla="*/ 792480 w 2240280"/>
                <a:gd name="connsiteY5" fmla="*/ 320604 h 671124"/>
                <a:gd name="connsiteX6" fmla="*/ 883920 w 2240280"/>
                <a:gd name="connsiteY6" fmla="*/ 351084 h 671124"/>
                <a:gd name="connsiteX7" fmla="*/ 929640 w 2240280"/>
                <a:gd name="connsiteY7" fmla="*/ 381564 h 671124"/>
                <a:gd name="connsiteX8" fmla="*/ 1021080 w 2240280"/>
                <a:gd name="connsiteY8" fmla="*/ 412044 h 671124"/>
                <a:gd name="connsiteX9" fmla="*/ 1066800 w 2240280"/>
                <a:gd name="connsiteY9" fmla="*/ 427284 h 671124"/>
                <a:gd name="connsiteX10" fmla="*/ 1097280 w 2240280"/>
                <a:gd name="connsiteY10" fmla="*/ 473004 h 671124"/>
                <a:gd name="connsiteX11" fmla="*/ 1188720 w 2240280"/>
                <a:gd name="connsiteY11" fmla="*/ 503484 h 671124"/>
                <a:gd name="connsiteX12" fmla="*/ 1234440 w 2240280"/>
                <a:gd name="connsiteY12" fmla="*/ 518724 h 671124"/>
                <a:gd name="connsiteX13" fmla="*/ 1280160 w 2240280"/>
                <a:gd name="connsiteY13" fmla="*/ 533964 h 671124"/>
                <a:gd name="connsiteX14" fmla="*/ 1325880 w 2240280"/>
                <a:gd name="connsiteY14" fmla="*/ 564444 h 671124"/>
                <a:gd name="connsiteX15" fmla="*/ 1386840 w 2240280"/>
                <a:gd name="connsiteY15" fmla="*/ 671124 h 671124"/>
                <a:gd name="connsiteX16" fmla="*/ 1432560 w 2240280"/>
                <a:gd name="connsiteY16" fmla="*/ 655884 h 671124"/>
                <a:gd name="connsiteX17" fmla="*/ 1493520 w 2240280"/>
                <a:gd name="connsiteY17" fmla="*/ 564444 h 671124"/>
                <a:gd name="connsiteX18" fmla="*/ 1539240 w 2240280"/>
                <a:gd name="connsiteY18" fmla="*/ 533964 h 671124"/>
                <a:gd name="connsiteX19" fmla="*/ 1584960 w 2240280"/>
                <a:gd name="connsiteY19" fmla="*/ 488244 h 671124"/>
                <a:gd name="connsiteX20" fmla="*/ 1630680 w 2240280"/>
                <a:gd name="connsiteY20" fmla="*/ 473004 h 671124"/>
                <a:gd name="connsiteX21" fmla="*/ 1722120 w 2240280"/>
                <a:gd name="connsiteY21" fmla="*/ 396804 h 671124"/>
                <a:gd name="connsiteX22" fmla="*/ 1813560 w 2240280"/>
                <a:gd name="connsiteY22" fmla="*/ 335844 h 671124"/>
                <a:gd name="connsiteX23" fmla="*/ 1859280 w 2240280"/>
                <a:gd name="connsiteY23" fmla="*/ 305364 h 671124"/>
                <a:gd name="connsiteX24" fmla="*/ 1889760 w 2240280"/>
                <a:gd name="connsiteY24" fmla="*/ 351084 h 671124"/>
                <a:gd name="connsiteX25" fmla="*/ 1950720 w 2240280"/>
                <a:gd name="connsiteY25" fmla="*/ 488244 h 671124"/>
                <a:gd name="connsiteX26" fmla="*/ 1981200 w 2240280"/>
                <a:gd name="connsiteY26" fmla="*/ 442524 h 671124"/>
                <a:gd name="connsiteX27" fmla="*/ 1996440 w 2240280"/>
                <a:gd name="connsiteY27" fmla="*/ 396804 h 671124"/>
                <a:gd name="connsiteX28" fmla="*/ 2042160 w 2240280"/>
                <a:gd name="connsiteY28" fmla="*/ 366324 h 671124"/>
                <a:gd name="connsiteX29" fmla="*/ 2057400 w 2240280"/>
                <a:gd name="connsiteY29" fmla="*/ 305364 h 671124"/>
                <a:gd name="connsiteX30" fmla="*/ 2103120 w 2240280"/>
                <a:gd name="connsiteY30" fmla="*/ 274884 h 671124"/>
                <a:gd name="connsiteX31" fmla="*/ 2209800 w 2240280"/>
                <a:gd name="connsiteY31" fmla="*/ 137724 h 671124"/>
                <a:gd name="connsiteX32" fmla="*/ 2240280 w 2240280"/>
                <a:gd name="connsiteY32" fmla="*/ 92004 h 671124"/>
                <a:gd name="connsiteX0" fmla="*/ 0 w 2240280"/>
                <a:gd name="connsiteY0" fmla="*/ 15804 h 671124"/>
                <a:gd name="connsiteX1" fmla="*/ 167640 w 2240280"/>
                <a:gd name="connsiteY1" fmla="*/ 15804 h 671124"/>
                <a:gd name="connsiteX2" fmla="*/ 533400 w 2240280"/>
                <a:gd name="connsiteY2" fmla="*/ 229164 h 671124"/>
                <a:gd name="connsiteX3" fmla="*/ 655320 w 2240280"/>
                <a:gd name="connsiteY3" fmla="*/ 244404 h 671124"/>
                <a:gd name="connsiteX4" fmla="*/ 792480 w 2240280"/>
                <a:gd name="connsiteY4" fmla="*/ 320604 h 671124"/>
                <a:gd name="connsiteX5" fmla="*/ 883920 w 2240280"/>
                <a:gd name="connsiteY5" fmla="*/ 351084 h 671124"/>
                <a:gd name="connsiteX6" fmla="*/ 929640 w 2240280"/>
                <a:gd name="connsiteY6" fmla="*/ 381564 h 671124"/>
                <a:gd name="connsiteX7" fmla="*/ 1021080 w 2240280"/>
                <a:gd name="connsiteY7" fmla="*/ 412044 h 671124"/>
                <a:gd name="connsiteX8" fmla="*/ 1066800 w 2240280"/>
                <a:gd name="connsiteY8" fmla="*/ 427284 h 671124"/>
                <a:gd name="connsiteX9" fmla="*/ 1097280 w 2240280"/>
                <a:gd name="connsiteY9" fmla="*/ 473004 h 671124"/>
                <a:gd name="connsiteX10" fmla="*/ 1188720 w 2240280"/>
                <a:gd name="connsiteY10" fmla="*/ 503484 h 671124"/>
                <a:gd name="connsiteX11" fmla="*/ 1234440 w 2240280"/>
                <a:gd name="connsiteY11" fmla="*/ 518724 h 671124"/>
                <a:gd name="connsiteX12" fmla="*/ 1280160 w 2240280"/>
                <a:gd name="connsiteY12" fmla="*/ 533964 h 671124"/>
                <a:gd name="connsiteX13" fmla="*/ 1325880 w 2240280"/>
                <a:gd name="connsiteY13" fmla="*/ 564444 h 671124"/>
                <a:gd name="connsiteX14" fmla="*/ 1386840 w 2240280"/>
                <a:gd name="connsiteY14" fmla="*/ 671124 h 671124"/>
                <a:gd name="connsiteX15" fmla="*/ 1432560 w 2240280"/>
                <a:gd name="connsiteY15" fmla="*/ 655884 h 671124"/>
                <a:gd name="connsiteX16" fmla="*/ 1493520 w 2240280"/>
                <a:gd name="connsiteY16" fmla="*/ 564444 h 671124"/>
                <a:gd name="connsiteX17" fmla="*/ 1539240 w 2240280"/>
                <a:gd name="connsiteY17" fmla="*/ 533964 h 671124"/>
                <a:gd name="connsiteX18" fmla="*/ 1584960 w 2240280"/>
                <a:gd name="connsiteY18" fmla="*/ 488244 h 671124"/>
                <a:gd name="connsiteX19" fmla="*/ 1630680 w 2240280"/>
                <a:gd name="connsiteY19" fmla="*/ 473004 h 671124"/>
                <a:gd name="connsiteX20" fmla="*/ 1722120 w 2240280"/>
                <a:gd name="connsiteY20" fmla="*/ 396804 h 671124"/>
                <a:gd name="connsiteX21" fmla="*/ 1813560 w 2240280"/>
                <a:gd name="connsiteY21" fmla="*/ 335844 h 671124"/>
                <a:gd name="connsiteX22" fmla="*/ 1859280 w 2240280"/>
                <a:gd name="connsiteY22" fmla="*/ 305364 h 671124"/>
                <a:gd name="connsiteX23" fmla="*/ 1889760 w 2240280"/>
                <a:gd name="connsiteY23" fmla="*/ 351084 h 671124"/>
                <a:gd name="connsiteX24" fmla="*/ 1950720 w 2240280"/>
                <a:gd name="connsiteY24" fmla="*/ 488244 h 671124"/>
                <a:gd name="connsiteX25" fmla="*/ 1981200 w 2240280"/>
                <a:gd name="connsiteY25" fmla="*/ 442524 h 671124"/>
                <a:gd name="connsiteX26" fmla="*/ 1996440 w 2240280"/>
                <a:gd name="connsiteY26" fmla="*/ 396804 h 671124"/>
                <a:gd name="connsiteX27" fmla="*/ 2042160 w 2240280"/>
                <a:gd name="connsiteY27" fmla="*/ 366324 h 671124"/>
                <a:gd name="connsiteX28" fmla="*/ 2057400 w 2240280"/>
                <a:gd name="connsiteY28" fmla="*/ 305364 h 671124"/>
                <a:gd name="connsiteX29" fmla="*/ 2103120 w 2240280"/>
                <a:gd name="connsiteY29" fmla="*/ 274884 h 671124"/>
                <a:gd name="connsiteX30" fmla="*/ 2209800 w 2240280"/>
                <a:gd name="connsiteY30" fmla="*/ 137724 h 671124"/>
                <a:gd name="connsiteX31" fmla="*/ 2240280 w 2240280"/>
                <a:gd name="connsiteY31" fmla="*/ 92004 h 671124"/>
                <a:gd name="connsiteX0" fmla="*/ 0 w 2240280"/>
                <a:gd name="connsiteY0" fmla="*/ 15804 h 671124"/>
                <a:gd name="connsiteX1" fmla="*/ 167640 w 2240280"/>
                <a:gd name="connsiteY1" fmla="*/ 15804 h 671124"/>
                <a:gd name="connsiteX2" fmla="*/ 533400 w 2240280"/>
                <a:gd name="connsiteY2" fmla="*/ 229164 h 671124"/>
                <a:gd name="connsiteX3" fmla="*/ 655320 w 2240280"/>
                <a:gd name="connsiteY3" fmla="*/ 244404 h 671124"/>
                <a:gd name="connsiteX4" fmla="*/ 792480 w 2240280"/>
                <a:gd name="connsiteY4" fmla="*/ 320604 h 671124"/>
                <a:gd name="connsiteX5" fmla="*/ 929640 w 2240280"/>
                <a:gd name="connsiteY5" fmla="*/ 381564 h 671124"/>
                <a:gd name="connsiteX6" fmla="*/ 1021080 w 2240280"/>
                <a:gd name="connsiteY6" fmla="*/ 412044 h 671124"/>
                <a:gd name="connsiteX7" fmla="*/ 1066800 w 2240280"/>
                <a:gd name="connsiteY7" fmla="*/ 427284 h 671124"/>
                <a:gd name="connsiteX8" fmla="*/ 1097280 w 2240280"/>
                <a:gd name="connsiteY8" fmla="*/ 473004 h 671124"/>
                <a:gd name="connsiteX9" fmla="*/ 1188720 w 2240280"/>
                <a:gd name="connsiteY9" fmla="*/ 503484 h 671124"/>
                <a:gd name="connsiteX10" fmla="*/ 1234440 w 2240280"/>
                <a:gd name="connsiteY10" fmla="*/ 518724 h 671124"/>
                <a:gd name="connsiteX11" fmla="*/ 1280160 w 2240280"/>
                <a:gd name="connsiteY11" fmla="*/ 533964 h 671124"/>
                <a:gd name="connsiteX12" fmla="*/ 1325880 w 2240280"/>
                <a:gd name="connsiteY12" fmla="*/ 564444 h 671124"/>
                <a:gd name="connsiteX13" fmla="*/ 1386840 w 2240280"/>
                <a:gd name="connsiteY13" fmla="*/ 671124 h 671124"/>
                <a:gd name="connsiteX14" fmla="*/ 1432560 w 2240280"/>
                <a:gd name="connsiteY14" fmla="*/ 655884 h 671124"/>
                <a:gd name="connsiteX15" fmla="*/ 1493520 w 2240280"/>
                <a:gd name="connsiteY15" fmla="*/ 564444 h 671124"/>
                <a:gd name="connsiteX16" fmla="*/ 1539240 w 2240280"/>
                <a:gd name="connsiteY16" fmla="*/ 533964 h 671124"/>
                <a:gd name="connsiteX17" fmla="*/ 1584960 w 2240280"/>
                <a:gd name="connsiteY17" fmla="*/ 488244 h 671124"/>
                <a:gd name="connsiteX18" fmla="*/ 1630680 w 2240280"/>
                <a:gd name="connsiteY18" fmla="*/ 473004 h 671124"/>
                <a:gd name="connsiteX19" fmla="*/ 1722120 w 2240280"/>
                <a:gd name="connsiteY19" fmla="*/ 396804 h 671124"/>
                <a:gd name="connsiteX20" fmla="*/ 1813560 w 2240280"/>
                <a:gd name="connsiteY20" fmla="*/ 335844 h 671124"/>
                <a:gd name="connsiteX21" fmla="*/ 1859280 w 2240280"/>
                <a:gd name="connsiteY21" fmla="*/ 305364 h 671124"/>
                <a:gd name="connsiteX22" fmla="*/ 1889760 w 2240280"/>
                <a:gd name="connsiteY22" fmla="*/ 351084 h 671124"/>
                <a:gd name="connsiteX23" fmla="*/ 1950720 w 2240280"/>
                <a:gd name="connsiteY23" fmla="*/ 488244 h 671124"/>
                <a:gd name="connsiteX24" fmla="*/ 1981200 w 2240280"/>
                <a:gd name="connsiteY24" fmla="*/ 442524 h 671124"/>
                <a:gd name="connsiteX25" fmla="*/ 1996440 w 2240280"/>
                <a:gd name="connsiteY25" fmla="*/ 396804 h 671124"/>
                <a:gd name="connsiteX26" fmla="*/ 2042160 w 2240280"/>
                <a:gd name="connsiteY26" fmla="*/ 366324 h 671124"/>
                <a:gd name="connsiteX27" fmla="*/ 2057400 w 2240280"/>
                <a:gd name="connsiteY27" fmla="*/ 305364 h 671124"/>
                <a:gd name="connsiteX28" fmla="*/ 2103120 w 2240280"/>
                <a:gd name="connsiteY28" fmla="*/ 274884 h 671124"/>
                <a:gd name="connsiteX29" fmla="*/ 2209800 w 2240280"/>
                <a:gd name="connsiteY29" fmla="*/ 137724 h 671124"/>
                <a:gd name="connsiteX30" fmla="*/ 2240280 w 2240280"/>
                <a:gd name="connsiteY30" fmla="*/ 92004 h 671124"/>
                <a:gd name="connsiteX0" fmla="*/ 0 w 2240280"/>
                <a:gd name="connsiteY0" fmla="*/ 15804 h 671124"/>
                <a:gd name="connsiteX1" fmla="*/ 167640 w 2240280"/>
                <a:gd name="connsiteY1" fmla="*/ 15804 h 671124"/>
                <a:gd name="connsiteX2" fmla="*/ 533400 w 2240280"/>
                <a:gd name="connsiteY2" fmla="*/ 229164 h 671124"/>
                <a:gd name="connsiteX3" fmla="*/ 655320 w 2240280"/>
                <a:gd name="connsiteY3" fmla="*/ 244404 h 671124"/>
                <a:gd name="connsiteX4" fmla="*/ 792480 w 2240280"/>
                <a:gd name="connsiteY4" fmla="*/ 320604 h 671124"/>
                <a:gd name="connsiteX5" fmla="*/ 929640 w 2240280"/>
                <a:gd name="connsiteY5" fmla="*/ 381564 h 671124"/>
                <a:gd name="connsiteX6" fmla="*/ 1021080 w 2240280"/>
                <a:gd name="connsiteY6" fmla="*/ 412044 h 671124"/>
                <a:gd name="connsiteX7" fmla="*/ 1097280 w 2240280"/>
                <a:gd name="connsiteY7" fmla="*/ 473004 h 671124"/>
                <a:gd name="connsiteX8" fmla="*/ 1188720 w 2240280"/>
                <a:gd name="connsiteY8" fmla="*/ 503484 h 671124"/>
                <a:gd name="connsiteX9" fmla="*/ 1234440 w 2240280"/>
                <a:gd name="connsiteY9" fmla="*/ 518724 h 671124"/>
                <a:gd name="connsiteX10" fmla="*/ 1280160 w 2240280"/>
                <a:gd name="connsiteY10" fmla="*/ 533964 h 671124"/>
                <a:gd name="connsiteX11" fmla="*/ 1325880 w 2240280"/>
                <a:gd name="connsiteY11" fmla="*/ 564444 h 671124"/>
                <a:gd name="connsiteX12" fmla="*/ 1386840 w 2240280"/>
                <a:gd name="connsiteY12" fmla="*/ 671124 h 671124"/>
                <a:gd name="connsiteX13" fmla="*/ 1432560 w 2240280"/>
                <a:gd name="connsiteY13" fmla="*/ 655884 h 671124"/>
                <a:gd name="connsiteX14" fmla="*/ 1493520 w 2240280"/>
                <a:gd name="connsiteY14" fmla="*/ 564444 h 671124"/>
                <a:gd name="connsiteX15" fmla="*/ 1539240 w 2240280"/>
                <a:gd name="connsiteY15" fmla="*/ 533964 h 671124"/>
                <a:gd name="connsiteX16" fmla="*/ 1584960 w 2240280"/>
                <a:gd name="connsiteY16" fmla="*/ 488244 h 671124"/>
                <a:gd name="connsiteX17" fmla="*/ 1630680 w 2240280"/>
                <a:gd name="connsiteY17" fmla="*/ 473004 h 671124"/>
                <a:gd name="connsiteX18" fmla="*/ 1722120 w 2240280"/>
                <a:gd name="connsiteY18" fmla="*/ 396804 h 671124"/>
                <a:gd name="connsiteX19" fmla="*/ 1813560 w 2240280"/>
                <a:gd name="connsiteY19" fmla="*/ 335844 h 671124"/>
                <a:gd name="connsiteX20" fmla="*/ 1859280 w 2240280"/>
                <a:gd name="connsiteY20" fmla="*/ 305364 h 671124"/>
                <a:gd name="connsiteX21" fmla="*/ 1889760 w 2240280"/>
                <a:gd name="connsiteY21" fmla="*/ 351084 h 671124"/>
                <a:gd name="connsiteX22" fmla="*/ 1950720 w 2240280"/>
                <a:gd name="connsiteY22" fmla="*/ 488244 h 671124"/>
                <a:gd name="connsiteX23" fmla="*/ 1981200 w 2240280"/>
                <a:gd name="connsiteY23" fmla="*/ 442524 h 671124"/>
                <a:gd name="connsiteX24" fmla="*/ 1996440 w 2240280"/>
                <a:gd name="connsiteY24" fmla="*/ 396804 h 671124"/>
                <a:gd name="connsiteX25" fmla="*/ 2042160 w 2240280"/>
                <a:gd name="connsiteY25" fmla="*/ 366324 h 671124"/>
                <a:gd name="connsiteX26" fmla="*/ 2057400 w 2240280"/>
                <a:gd name="connsiteY26" fmla="*/ 305364 h 671124"/>
                <a:gd name="connsiteX27" fmla="*/ 2103120 w 2240280"/>
                <a:gd name="connsiteY27" fmla="*/ 274884 h 671124"/>
                <a:gd name="connsiteX28" fmla="*/ 2209800 w 2240280"/>
                <a:gd name="connsiteY28" fmla="*/ 137724 h 671124"/>
                <a:gd name="connsiteX29" fmla="*/ 2240280 w 2240280"/>
                <a:gd name="connsiteY29" fmla="*/ 92004 h 671124"/>
                <a:gd name="connsiteX0" fmla="*/ 0 w 2240280"/>
                <a:gd name="connsiteY0" fmla="*/ 15804 h 671124"/>
                <a:gd name="connsiteX1" fmla="*/ 167640 w 2240280"/>
                <a:gd name="connsiteY1" fmla="*/ 15804 h 671124"/>
                <a:gd name="connsiteX2" fmla="*/ 533400 w 2240280"/>
                <a:gd name="connsiteY2" fmla="*/ 229164 h 671124"/>
                <a:gd name="connsiteX3" fmla="*/ 655320 w 2240280"/>
                <a:gd name="connsiteY3" fmla="*/ 244404 h 671124"/>
                <a:gd name="connsiteX4" fmla="*/ 792480 w 2240280"/>
                <a:gd name="connsiteY4" fmla="*/ 320604 h 671124"/>
                <a:gd name="connsiteX5" fmla="*/ 929640 w 2240280"/>
                <a:gd name="connsiteY5" fmla="*/ 381564 h 671124"/>
                <a:gd name="connsiteX6" fmla="*/ 1021080 w 2240280"/>
                <a:gd name="connsiteY6" fmla="*/ 412044 h 671124"/>
                <a:gd name="connsiteX7" fmla="*/ 1188720 w 2240280"/>
                <a:gd name="connsiteY7" fmla="*/ 503484 h 671124"/>
                <a:gd name="connsiteX8" fmla="*/ 1234440 w 2240280"/>
                <a:gd name="connsiteY8" fmla="*/ 518724 h 671124"/>
                <a:gd name="connsiteX9" fmla="*/ 1280160 w 2240280"/>
                <a:gd name="connsiteY9" fmla="*/ 533964 h 671124"/>
                <a:gd name="connsiteX10" fmla="*/ 1325880 w 2240280"/>
                <a:gd name="connsiteY10" fmla="*/ 564444 h 671124"/>
                <a:gd name="connsiteX11" fmla="*/ 1386840 w 2240280"/>
                <a:gd name="connsiteY11" fmla="*/ 671124 h 671124"/>
                <a:gd name="connsiteX12" fmla="*/ 1432560 w 2240280"/>
                <a:gd name="connsiteY12" fmla="*/ 655884 h 671124"/>
                <a:gd name="connsiteX13" fmla="*/ 1493520 w 2240280"/>
                <a:gd name="connsiteY13" fmla="*/ 564444 h 671124"/>
                <a:gd name="connsiteX14" fmla="*/ 1539240 w 2240280"/>
                <a:gd name="connsiteY14" fmla="*/ 533964 h 671124"/>
                <a:gd name="connsiteX15" fmla="*/ 1584960 w 2240280"/>
                <a:gd name="connsiteY15" fmla="*/ 488244 h 671124"/>
                <a:gd name="connsiteX16" fmla="*/ 1630680 w 2240280"/>
                <a:gd name="connsiteY16" fmla="*/ 473004 h 671124"/>
                <a:gd name="connsiteX17" fmla="*/ 1722120 w 2240280"/>
                <a:gd name="connsiteY17" fmla="*/ 396804 h 671124"/>
                <a:gd name="connsiteX18" fmla="*/ 1813560 w 2240280"/>
                <a:gd name="connsiteY18" fmla="*/ 335844 h 671124"/>
                <a:gd name="connsiteX19" fmla="*/ 1859280 w 2240280"/>
                <a:gd name="connsiteY19" fmla="*/ 305364 h 671124"/>
                <a:gd name="connsiteX20" fmla="*/ 1889760 w 2240280"/>
                <a:gd name="connsiteY20" fmla="*/ 351084 h 671124"/>
                <a:gd name="connsiteX21" fmla="*/ 1950720 w 2240280"/>
                <a:gd name="connsiteY21" fmla="*/ 488244 h 671124"/>
                <a:gd name="connsiteX22" fmla="*/ 1981200 w 2240280"/>
                <a:gd name="connsiteY22" fmla="*/ 442524 h 671124"/>
                <a:gd name="connsiteX23" fmla="*/ 1996440 w 2240280"/>
                <a:gd name="connsiteY23" fmla="*/ 396804 h 671124"/>
                <a:gd name="connsiteX24" fmla="*/ 2042160 w 2240280"/>
                <a:gd name="connsiteY24" fmla="*/ 366324 h 671124"/>
                <a:gd name="connsiteX25" fmla="*/ 2057400 w 2240280"/>
                <a:gd name="connsiteY25" fmla="*/ 305364 h 671124"/>
                <a:gd name="connsiteX26" fmla="*/ 2103120 w 2240280"/>
                <a:gd name="connsiteY26" fmla="*/ 274884 h 671124"/>
                <a:gd name="connsiteX27" fmla="*/ 2209800 w 2240280"/>
                <a:gd name="connsiteY27" fmla="*/ 137724 h 671124"/>
                <a:gd name="connsiteX28" fmla="*/ 2240280 w 2240280"/>
                <a:gd name="connsiteY28" fmla="*/ 92004 h 671124"/>
                <a:gd name="connsiteX0" fmla="*/ 0 w 2240280"/>
                <a:gd name="connsiteY0" fmla="*/ 15804 h 671124"/>
                <a:gd name="connsiteX1" fmla="*/ 167640 w 2240280"/>
                <a:gd name="connsiteY1" fmla="*/ 15804 h 671124"/>
                <a:gd name="connsiteX2" fmla="*/ 533400 w 2240280"/>
                <a:gd name="connsiteY2" fmla="*/ 229164 h 671124"/>
                <a:gd name="connsiteX3" fmla="*/ 655320 w 2240280"/>
                <a:gd name="connsiteY3" fmla="*/ 244404 h 671124"/>
                <a:gd name="connsiteX4" fmla="*/ 792480 w 2240280"/>
                <a:gd name="connsiteY4" fmla="*/ 320604 h 671124"/>
                <a:gd name="connsiteX5" fmla="*/ 929640 w 2240280"/>
                <a:gd name="connsiteY5" fmla="*/ 381564 h 671124"/>
                <a:gd name="connsiteX6" fmla="*/ 1188720 w 2240280"/>
                <a:gd name="connsiteY6" fmla="*/ 503484 h 671124"/>
                <a:gd name="connsiteX7" fmla="*/ 1234440 w 2240280"/>
                <a:gd name="connsiteY7" fmla="*/ 518724 h 671124"/>
                <a:gd name="connsiteX8" fmla="*/ 1280160 w 2240280"/>
                <a:gd name="connsiteY8" fmla="*/ 533964 h 671124"/>
                <a:gd name="connsiteX9" fmla="*/ 1325880 w 2240280"/>
                <a:gd name="connsiteY9" fmla="*/ 564444 h 671124"/>
                <a:gd name="connsiteX10" fmla="*/ 1386840 w 2240280"/>
                <a:gd name="connsiteY10" fmla="*/ 671124 h 671124"/>
                <a:gd name="connsiteX11" fmla="*/ 1432560 w 2240280"/>
                <a:gd name="connsiteY11" fmla="*/ 655884 h 671124"/>
                <a:gd name="connsiteX12" fmla="*/ 1493520 w 2240280"/>
                <a:gd name="connsiteY12" fmla="*/ 564444 h 671124"/>
                <a:gd name="connsiteX13" fmla="*/ 1539240 w 2240280"/>
                <a:gd name="connsiteY13" fmla="*/ 533964 h 671124"/>
                <a:gd name="connsiteX14" fmla="*/ 1584960 w 2240280"/>
                <a:gd name="connsiteY14" fmla="*/ 488244 h 671124"/>
                <a:gd name="connsiteX15" fmla="*/ 1630680 w 2240280"/>
                <a:gd name="connsiteY15" fmla="*/ 473004 h 671124"/>
                <a:gd name="connsiteX16" fmla="*/ 1722120 w 2240280"/>
                <a:gd name="connsiteY16" fmla="*/ 396804 h 671124"/>
                <a:gd name="connsiteX17" fmla="*/ 1813560 w 2240280"/>
                <a:gd name="connsiteY17" fmla="*/ 335844 h 671124"/>
                <a:gd name="connsiteX18" fmla="*/ 1859280 w 2240280"/>
                <a:gd name="connsiteY18" fmla="*/ 305364 h 671124"/>
                <a:gd name="connsiteX19" fmla="*/ 1889760 w 2240280"/>
                <a:gd name="connsiteY19" fmla="*/ 351084 h 671124"/>
                <a:gd name="connsiteX20" fmla="*/ 1950720 w 2240280"/>
                <a:gd name="connsiteY20" fmla="*/ 488244 h 671124"/>
                <a:gd name="connsiteX21" fmla="*/ 1981200 w 2240280"/>
                <a:gd name="connsiteY21" fmla="*/ 442524 h 671124"/>
                <a:gd name="connsiteX22" fmla="*/ 1996440 w 2240280"/>
                <a:gd name="connsiteY22" fmla="*/ 396804 h 671124"/>
                <a:gd name="connsiteX23" fmla="*/ 2042160 w 2240280"/>
                <a:gd name="connsiteY23" fmla="*/ 366324 h 671124"/>
                <a:gd name="connsiteX24" fmla="*/ 2057400 w 2240280"/>
                <a:gd name="connsiteY24" fmla="*/ 305364 h 671124"/>
                <a:gd name="connsiteX25" fmla="*/ 2103120 w 2240280"/>
                <a:gd name="connsiteY25" fmla="*/ 274884 h 671124"/>
                <a:gd name="connsiteX26" fmla="*/ 2209800 w 2240280"/>
                <a:gd name="connsiteY26" fmla="*/ 137724 h 671124"/>
                <a:gd name="connsiteX27" fmla="*/ 2240280 w 2240280"/>
                <a:gd name="connsiteY27" fmla="*/ 92004 h 671124"/>
                <a:gd name="connsiteX0" fmla="*/ 0 w 2240280"/>
                <a:gd name="connsiteY0" fmla="*/ 16933 h 672253"/>
                <a:gd name="connsiteX1" fmla="*/ 167640 w 2240280"/>
                <a:gd name="connsiteY1" fmla="*/ 16933 h 672253"/>
                <a:gd name="connsiteX2" fmla="*/ 655320 w 2240280"/>
                <a:gd name="connsiteY2" fmla="*/ 245533 h 672253"/>
                <a:gd name="connsiteX3" fmla="*/ 792480 w 2240280"/>
                <a:gd name="connsiteY3" fmla="*/ 321733 h 672253"/>
                <a:gd name="connsiteX4" fmla="*/ 929640 w 2240280"/>
                <a:gd name="connsiteY4" fmla="*/ 382693 h 672253"/>
                <a:gd name="connsiteX5" fmla="*/ 1188720 w 2240280"/>
                <a:gd name="connsiteY5" fmla="*/ 504613 h 672253"/>
                <a:gd name="connsiteX6" fmla="*/ 1234440 w 2240280"/>
                <a:gd name="connsiteY6" fmla="*/ 519853 h 672253"/>
                <a:gd name="connsiteX7" fmla="*/ 1280160 w 2240280"/>
                <a:gd name="connsiteY7" fmla="*/ 535093 h 672253"/>
                <a:gd name="connsiteX8" fmla="*/ 1325880 w 2240280"/>
                <a:gd name="connsiteY8" fmla="*/ 565573 h 672253"/>
                <a:gd name="connsiteX9" fmla="*/ 1386840 w 2240280"/>
                <a:gd name="connsiteY9" fmla="*/ 672253 h 672253"/>
                <a:gd name="connsiteX10" fmla="*/ 1432560 w 2240280"/>
                <a:gd name="connsiteY10" fmla="*/ 657013 h 672253"/>
                <a:gd name="connsiteX11" fmla="*/ 1493520 w 2240280"/>
                <a:gd name="connsiteY11" fmla="*/ 565573 h 672253"/>
                <a:gd name="connsiteX12" fmla="*/ 1539240 w 2240280"/>
                <a:gd name="connsiteY12" fmla="*/ 535093 h 672253"/>
                <a:gd name="connsiteX13" fmla="*/ 1584960 w 2240280"/>
                <a:gd name="connsiteY13" fmla="*/ 489373 h 672253"/>
                <a:gd name="connsiteX14" fmla="*/ 1630680 w 2240280"/>
                <a:gd name="connsiteY14" fmla="*/ 474133 h 672253"/>
                <a:gd name="connsiteX15" fmla="*/ 1722120 w 2240280"/>
                <a:gd name="connsiteY15" fmla="*/ 397933 h 672253"/>
                <a:gd name="connsiteX16" fmla="*/ 1813560 w 2240280"/>
                <a:gd name="connsiteY16" fmla="*/ 336973 h 672253"/>
                <a:gd name="connsiteX17" fmla="*/ 1859280 w 2240280"/>
                <a:gd name="connsiteY17" fmla="*/ 306493 h 672253"/>
                <a:gd name="connsiteX18" fmla="*/ 1889760 w 2240280"/>
                <a:gd name="connsiteY18" fmla="*/ 352213 h 672253"/>
                <a:gd name="connsiteX19" fmla="*/ 1950720 w 2240280"/>
                <a:gd name="connsiteY19" fmla="*/ 489373 h 672253"/>
                <a:gd name="connsiteX20" fmla="*/ 1981200 w 2240280"/>
                <a:gd name="connsiteY20" fmla="*/ 443653 h 672253"/>
                <a:gd name="connsiteX21" fmla="*/ 1996440 w 2240280"/>
                <a:gd name="connsiteY21" fmla="*/ 397933 h 672253"/>
                <a:gd name="connsiteX22" fmla="*/ 2042160 w 2240280"/>
                <a:gd name="connsiteY22" fmla="*/ 367453 h 672253"/>
                <a:gd name="connsiteX23" fmla="*/ 2057400 w 2240280"/>
                <a:gd name="connsiteY23" fmla="*/ 306493 h 672253"/>
                <a:gd name="connsiteX24" fmla="*/ 2103120 w 2240280"/>
                <a:gd name="connsiteY24" fmla="*/ 276013 h 672253"/>
                <a:gd name="connsiteX25" fmla="*/ 2209800 w 2240280"/>
                <a:gd name="connsiteY25" fmla="*/ 138853 h 672253"/>
                <a:gd name="connsiteX26" fmla="*/ 2240280 w 2240280"/>
                <a:gd name="connsiteY26" fmla="*/ 93133 h 672253"/>
                <a:gd name="connsiteX0" fmla="*/ 0 w 2240280"/>
                <a:gd name="connsiteY0" fmla="*/ 16933 h 672253"/>
                <a:gd name="connsiteX1" fmla="*/ 167640 w 2240280"/>
                <a:gd name="connsiteY1" fmla="*/ 16933 h 672253"/>
                <a:gd name="connsiteX2" fmla="*/ 655320 w 2240280"/>
                <a:gd name="connsiteY2" fmla="*/ 245533 h 672253"/>
                <a:gd name="connsiteX3" fmla="*/ 929640 w 2240280"/>
                <a:gd name="connsiteY3" fmla="*/ 382693 h 672253"/>
                <a:gd name="connsiteX4" fmla="*/ 1188720 w 2240280"/>
                <a:gd name="connsiteY4" fmla="*/ 504613 h 672253"/>
                <a:gd name="connsiteX5" fmla="*/ 1234440 w 2240280"/>
                <a:gd name="connsiteY5" fmla="*/ 519853 h 672253"/>
                <a:gd name="connsiteX6" fmla="*/ 1280160 w 2240280"/>
                <a:gd name="connsiteY6" fmla="*/ 535093 h 672253"/>
                <a:gd name="connsiteX7" fmla="*/ 1325880 w 2240280"/>
                <a:gd name="connsiteY7" fmla="*/ 565573 h 672253"/>
                <a:gd name="connsiteX8" fmla="*/ 1386840 w 2240280"/>
                <a:gd name="connsiteY8" fmla="*/ 672253 h 672253"/>
                <a:gd name="connsiteX9" fmla="*/ 1432560 w 2240280"/>
                <a:gd name="connsiteY9" fmla="*/ 657013 h 672253"/>
                <a:gd name="connsiteX10" fmla="*/ 1493520 w 2240280"/>
                <a:gd name="connsiteY10" fmla="*/ 565573 h 672253"/>
                <a:gd name="connsiteX11" fmla="*/ 1539240 w 2240280"/>
                <a:gd name="connsiteY11" fmla="*/ 535093 h 672253"/>
                <a:gd name="connsiteX12" fmla="*/ 1584960 w 2240280"/>
                <a:gd name="connsiteY12" fmla="*/ 489373 h 672253"/>
                <a:gd name="connsiteX13" fmla="*/ 1630680 w 2240280"/>
                <a:gd name="connsiteY13" fmla="*/ 474133 h 672253"/>
                <a:gd name="connsiteX14" fmla="*/ 1722120 w 2240280"/>
                <a:gd name="connsiteY14" fmla="*/ 397933 h 672253"/>
                <a:gd name="connsiteX15" fmla="*/ 1813560 w 2240280"/>
                <a:gd name="connsiteY15" fmla="*/ 336973 h 672253"/>
                <a:gd name="connsiteX16" fmla="*/ 1859280 w 2240280"/>
                <a:gd name="connsiteY16" fmla="*/ 306493 h 672253"/>
                <a:gd name="connsiteX17" fmla="*/ 1889760 w 2240280"/>
                <a:gd name="connsiteY17" fmla="*/ 352213 h 672253"/>
                <a:gd name="connsiteX18" fmla="*/ 1950720 w 2240280"/>
                <a:gd name="connsiteY18" fmla="*/ 489373 h 672253"/>
                <a:gd name="connsiteX19" fmla="*/ 1981200 w 2240280"/>
                <a:gd name="connsiteY19" fmla="*/ 443653 h 672253"/>
                <a:gd name="connsiteX20" fmla="*/ 1996440 w 2240280"/>
                <a:gd name="connsiteY20" fmla="*/ 397933 h 672253"/>
                <a:gd name="connsiteX21" fmla="*/ 2042160 w 2240280"/>
                <a:gd name="connsiteY21" fmla="*/ 367453 h 672253"/>
                <a:gd name="connsiteX22" fmla="*/ 2057400 w 2240280"/>
                <a:gd name="connsiteY22" fmla="*/ 306493 h 672253"/>
                <a:gd name="connsiteX23" fmla="*/ 2103120 w 2240280"/>
                <a:gd name="connsiteY23" fmla="*/ 276013 h 672253"/>
                <a:gd name="connsiteX24" fmla="*/ 2209800 w 2240280"/>
                <a:gd name="connsiteY24" fmla="*/ 138853 h 672253"/>
                <a:gd name="connsiteX25" fmla="*/ 2240280 w 2240280"/>
                <a:gd name="connsiteY25" fmla="*/ 93133 h 672253"/>
                <a:gd name="connsiteX0" fmla="*/ 0 w 2240280"/>
                <a:gd name="connsiteY0" fmla="*/ 16933 h 672253"/>
                <a:gd name="connsiteX1" fmla="*/ 167640 w 2240280"/>
                <a:gd name="connsiteY1" fmla="*/ 16933 h 672253"/>
                <a:gd name="connsiteX2" fmla="*/ 655320 w 2240280"/>
                <a:gd name="connsiteY2" fmla="*/ 245533 h 672253"/>
                <a:gd name="connsiteX3" fmla="*/ 929640 w 2240280"/>
                <a:gd name="connsiteY3" fmla="*/ 382693 h 672253"/>
                <a:gd name="connsiteX4" fmla="*/ 1188720 w 2240280"/>
                <a:gd name="connsiteY4" fmla="*/ 504613 h 672253"/>
                <a:gd name="connsiteX5" fmla="*/ 1280160 w 2240280"/>
                <a:gd name="connsiteY5" fmla="*/ 535093 h 672253"/>
                <a:gd name="connsiteX6" fmla="*/ 1325880 w 2240280"/>
                <a:gd name="connsiteY6" fmla="*/ 565573 h 672253"/>
                <a:gd name="connsiteX7" fmla="*/ 1386840 w 2240280"/>
                <a:gd name="connsiteY7" fmla="*/ 672253 h 672253"/>
                <a:gd name="connsiteX8" fmla="*/ 1432560 w 2240280"/>
                <a:gd name="connsiteY8" fmla="*/ 657013 h 672253"/>
                <a:gd name="connsiteX9" fmla="*/ 1493520 w 2240280"/>
                <a:gd name="connsiteY9" fmla="*/ 565573 h 672253"/>
                <a:gd name="connsiteX10" fmla="*/ 1539240 w 2240280"/>
                <a:gd name="connsiteY10" fmla="*/ 535093 h 672253"/>
                <a:gd name="connsiteX11" fmla="*/ 1584960 w 2240280"/>
                <a:gd name="connsiteY11" fmla="*/ 489373 h 672253"/>
                <a:gd name="connsiteX12" fmla="*/ 1630680 w 2240280"/>
                <a:gd name="connsiteY12" fmla="*/ 474133 h 672253"/>
                <a:gd name="connsiteX13" fmla="*/ 1722120 w 2240280"/>
                <a:gd name="connsiteY13" fmla="*/ 397933 h 672253"/>
                <a:gd name="connsiteX14" fmla="*/ 1813560 w 2240280"/>
                <a:gd name="connsiteY14" fmla="*/ 336973 h 672253"/>
                <a:gd name="connsiteX15" fmla="*/ 1859280 w 2240280"/>
                <a:gd name="connsiteY15" fmla="*/ 306493 h 672253"/>
                <a:gd name="connsiteX16" fmla="*/ 1889760 w 2240280"/>
                <a:gd name="connsiteY16" fmla="*/ 352213 h 672253"/>
                <a:gd name="connsiteX17" fmla="*/ 1950720 w 2240280"/>
                <a:gd name="connsiteY17" fmla="*/ 489373 h 672253"/>
                <a:gd name="connsiteX18" fmla="*/ 1981200 w 2240280"/>
                <a:gd name="connsiteY18" fmla="*/ 443653 h 672253"/>
                <a:gd name="connsiteX19" fmla="*/ 1996440 w 2240280"/>
                <a:gd name="connsiteY19" fmla="*/ 397933 h 672253"/>
                <a:gd name="connsiteX20" fmla="*/ 2042160 w 2240280"/>
                <a:gd name="connsiteY20" fmla="*/ 367453 h 672253"/>
                <a:gd name="connsiteX21" fmla="*/ 2057400 w 2240280"/>
                <a:gd name="connsiteY21" fmla="*/ 306493 h 672253"/>
                <a:gd name="connsiteX22" fmla="*/ 2103120 w 2240280"/>
                <a:gd name="connsiteY22" fmla="*/ 276013 h 672253"/>
                <a:gd name="connsiteX23" fmla="*/ 2209800 w 2240280"/>
                <a:gd name="connsiteY23" fmla="*/ 138853 h 672253"/>
                <a:gd name="connsiteX24" fmla="*/ 2240280 w 2240280"/>
                <a:gd name="connsiteY24" fmla="*/ 93133 h 672253"/>
                <a:gd name="connsiteX0" fmla="*/ 0 w 2240280"/>
                <a:gd name="connsiteY0" fmla="*/ 16933 h 672253"/>
                <a:gd name="connsiteX1" fmla="*/ 167640 w 2240280"/>
                <a:gd name="connsiteY1" fmla="*/ 16933 h 672253"/>
                <a:gd name="connsiteX2" fmla="*/ 655320 w 2240280"/>
                <a:gd name="connsiteY2" fmla="*/ 245533 h 672253"/>
                <a:gd name="connsiteX3" fmla="*/ 929640 w 2240280"/>
                <a:gd name="connsiteY3" fmla="*/ 382693 h 672253"/>
                <a:gd name="connsiteX4" fmla="*/ 1188720 w 2240280"/>
                <a:gd name="connsiteY4" fmla="*/ 504613 h 672253"/>
                <a:gd name="connsiteX5" fmla="*/ 1325880 w 2240280"/>
                <a:gd name="connsiteY5" fmla="*/ 565573 h 672253"/>
                <a:gd name="connsiteX6" fmla="*/ 1386840 w 2240280"/>
                <a:gd name="connsiteY6" fmla="*/ 672253 h 672253"/>
                <a:gd name="connsiteX7" fmla="*/ 1432560 w 2240280"/>
                <a:gd name="connsiteY7" fmla="*/ 657013 h 672253"/>
                <a:gd name="connsiteX8" fmla="*/ 1493520 w 2240280"/>
                <a:gd name="connsiteY8" fmla="*/ 565573 h 672253"/>
                <a:gd name="connsiteX9" fmla="*/ 1539240 w 2240280"/>
                <a:gd name="connsiteY9" fmla="*/ 535093 h 672253"/>
                <a:gd name="connsiteX10" fmla="*/ 1584960 w 2240280"/>
                <a:gd name="connsiteY10" fmla="*/ 489373 h 672253"/>
                <a:gd name="connsiteX11" fmla="*/ 1630680 w 2240280"/>
                <a:gd name="connsiteY11" fmla="*/ 474133 h 672253"/>
                <a:gd name="connsiteX12" fmla="*/ 1722120 w 2240280"/>
                <a:gd name="connsiteY12" fmla="*/ 397933 h 672253"/>
                <a:gd name="connsiteX13" fmla="*/ 1813560 w 2240280"/>
                <a:gd name="connsiteY13" fmla="*/ 336973 h 672253"/>
                <a:gd name="connsiteX14" fmla="*/ 1859280 w 2240280"/>
                <a:gd name="connsiteY14" fmla="*/ 306493 h 672253"/>
                <a:gd name="connsiteX15" fmla="*/ 1889760 w 2240280"/>
                <a:gd name="connsiteY15" fmla="*/ 352213 h 672253"/>
                <a:gd name="connsiteX16" fmla="*/ 1950720 w 2240280"/>
                <a:gd name="connsiteY16" fmla="*/ 489373 h 672253"/>
                <a:gd name="connsiteX17" fmla="*/ 1981200 w 2240280"/>
                <a:gd name="connsiteY17" fmla="*/ 443653 h 672253"/>
                <a:gd name="connsiteX18" fmla="*/ 1996440 w 2240280"/>
                <a:gd name="connsiteY18" fmla="*/ 397933 h 672253"/>
                <a:gd name="connsiteX19" fmla="*/ 2042160 w 2240280"/>
                <a:gd name="connsiteY19" fmla="*/ 367453 h 672253"/>
                <a:gd name="connsiteX20" fmla="*/ 2057400 w 2240280"/>
                <a:gd name="connsiteY20" fmla="*/ 306493 h 672253"/>
                <a:gd name="connsiteX21" fmla="*/ 2103120 w 2240280"/>
                <a:gd name="connsiteY21" fmla="*/ 276013 h 672253"/>
                <a:gd name="connsiteX22" fmla="*/ 2209800 w 2240280"/>
                <a:gd name="connsiteY22" fmla="*/ 138853 h 672253"/>
                <a:gd name="connsiteX23" fmla="*/ 2240280 w 2240280"/>
                <a:gd name="connsiteY23" fmla="*/ 93133 h 672253"/>
                <a:gd name="connsiteX0" fmla="*/ 0 w 2240280"/>
                <a:gd name="connsiteY0" fmla="*/ 16933 h 681309"/>
                <a:gd name="connsiteX1" fmla="*/ 167640 w 2240280"/>
                <a:gd name="connsiteY1" fmla="*/ 16933 h 681309"/>
                <a:gd name="connsiteX2" fmla="*/ 655320 w 2240280"/>
                <a:gd name="connsiteY2" fmla="*/ 245533 h 681309"/>
                <a:gd name="connsiteX3" fmla="*/ 929640 w 2240280"/>
                <a:gd name="connsiteY3" fmla="*/ 382693 h 681309"/>
                <a:gd name="connsiteX4" fmla="*/ 1188720 w 2240280"/>
                <a:gd name="connsiteY4" fmla="*/ 504613 h 681309"/>
                <a:gd name="connsiteX5" fmla="*/ 1386840 w 2240280"/>
                <a:gd name="connsiteY5" fmla="*/ 672253 h 681309"/>
                <a:gd name="connsiteX6" fmla="*/ 1432560 w 2240280"/>
                <a:gd name="connsiteY6" fmla="*/ 657013 h 681309"/>
                <a:gd name="connsiteX7" fmla="*/ 1493520 w 2240280"/>
                <a:gd name="connsiteY7" fmla="*/ 565573 h 681309"/>
                <a:gd name="connsiteX8" fmla="*/ 1539240 w 2240280"/>
                <a:gd name="connsiteY8" fmla="*/ 535093 h 681309"/>
                <a:gd name="connsiteX9" fmla="*/ 1584960 w 2240280"/>
                <a:gd name="connsiteY9" fmla="*/ 489373 h 681309"/>
                <a:gd name="connsiteX10" fmla="*/ 1630680 w 2240280"/>
                <a:gd name="connsiteY10" fmla="*/ 474133 h 681309"/>
                <a:gd name="connsiteX11" fmla="*/ 1722120 w 2240280"/>
                <a:gd name="connsiteY11" fmla="*/ 397933 h 681309"/>
                <a:gd name="connsiteX12" fmla="*/ 1813560 w 2240280"/>
                <a:gd name="connsiteY12" fmla="*/ 336973 h 681309"/>
                <a:gd name="connsiteX13" fmla="*/ 1859280 w 2240280"/>
                <a:gd name="connsiteY13" fmla="*/ 306493 h 681309"/>
                <a:gd name="connsiteX14" fmla="*/ 1889760 w 2240280"/>
                <a:gd name="connsiteY14" fmla="*/ 352213 h 681309"/>
                <a:gd name="connsiteX15" fmla="*/ 1950720 w 2240280"/>
                <a:gd name="connsiteY15" fmla="*/ 489373 h 681309"/>
                <a:gd name="connsiteX16" fmla="*/ 1981200 w 2240280"/>
                <a:gd name="connsiteY16" fmla="*/ 443653 h 681309"/>
                <a:gd name="connsiteX17" fmla="*/ 1996440 w 2240280"/>
                <a:gd name="connsiteY17" fmla="*/ 397933 h 681309"/>
                <a:gd name="connsiteX18" fmla="*/ 2042160 w 2240280"/>
                <a:gd name="connsiteY18" fmla="*/ 367453 h 681309"/>
                <a:gd name="connsiteX19" fmla="*/ 2057400 w 2240280"/>
                <a:gd name="connsiteY19" fmla="*/ 306493 h 681309"/>
                <a:gd name="connsiteX20" fmla="*/ 2103120 w 2240280"/>
                <a:gd name="connsiteY20" fmla="*/ 276013 h 681309"/>
                <a:gd name="connsiteX21" fmla="*/ 2209800 w 2240280"/>
                <a:gd name="connsiteY21" fmla="*/ 138853 h 681309"/>
                <a:gd name="connsiteX22" fmla="*/ 2240280 w 2240280"/>
                <a:gd name="connsiteY22" fmla="*/ 93133 h 681309"/>
                <a:gd name="connsiteX0" fmla="*/ 0 w 2240280"/>
                <a:gd name="connsiteY0" fmla="*/ 16933 h 673018"/>
                <a:gd name="connsiteX1" fmla="*/ 167640 w 2240280"/>
                <a:gd name="connsiteY1" fmla="*/ 16933 h 673018"/>
                <a:gd name="connsiteX2" fmla="*/ 655320 w 2240280"/>
                <a:gd name="connsiteY2" fmla="*/ 245533 h 673018"/>
                <a:gd name="connsiteX3" fmla="*/ 929640 w 2240280"/>
                <a:gd name="connsiteY3" fmla="*/ 382693 h 673018"/>
                <a:gd name="connsiteX4" fmla="*/ 1188720 w 2240280"/>
                <a:gd name="connsiteY4" fmla="*/ 504613 h 673018"/>
                <a:gd name="connsiteX5" fmla="*/ 1386840 w 2240280"/>
                <a:gd name="connsiteY5" fmla="*/ 672253 h 673018"/>
                <a:gd name="connsiteX6" fmla="*/ 1493520 w 2240280"/>
                <a:gd name="connsiteY6" fmla="*/ 565573 h 673018"/>
                <a:gd name="connsiteX7" fmla="*/ 1539240 w 2240280"/>
                <a:gd name="connsiteY7" fmla="*/ 535093 h 673018"/>
                <a:gd name="connsiteX8" fmla="*/ 1584960 w 2240280"/>
                <a:gd name="connsiteY8" fmla="*/ 489373 h 673018"/>
                <a:gd name="connsiteX9" fmla="*/ 1630680 w 2240280"/>
                <a:gd name="connsiteY9" fmla="*/ 474133 h 673018"/>
                <a:gd name="connsiteX10" fmla="*/ 1722120 w 2240280"/>
                <a:gd name="connsiteY10" fmla="*/ 397933 h 673018"/>
                <a:gd name="connsiteX11" fmla="*/ 1813560 w 2240280"/>
                <a:gd name="connsiteY11" fmla="*/ 336973 h 673018"/>
                <a:gd name="connsiteX12" fmla="*/ 1859280 w 2240280"/>
                <a:gd name="connsiteY12" fmla="*/ 306493 h 673018"/>
                <a:gd name="connsiteX13" fmla="*/ 1889760 w 2240280"/>
                <a:gd name="connsiteY13" fmla="*/ 352213 h 673018"/>
                <a:gd name="connsiteX14" fmla="*/ 1950720 w 2240280"/>
                <a:gd name="connsiteY14" fmla="*/ 489373 h 673018"/>
                <a:gd name="connsiteX15" fmla="*/ 1981200 w 2240280"/>
                <a:gd name="connsiteY15" fmla="*/ 443653 h 673018"/>
                <a:gd name="connsiteX16" fmla="*/ 1996440 w 2240280"/>
                <a:gd name="connsiteY16" fmla="*/ 397933 h 673018"/>
                <a:gd name="connsiteX17" fmla="*/ 2042160 w 2240280"/>
                <a:gd name="connsiteY17" fmla="*/ 367453 h 673018"/>
                <a:gd name="connsiteX18" fmla="*/ 2057400 w 2240280"/>
                <a:gd name="connsiteY18" fmla="*/ 306493 h 673018"/>
                <a:gd name="connsiteX19" fmla="*/ 2103120 w 2240280"/>
                <a:gd name="connsiteY19" fmla="*/ 276013 h 673018"/>
                <a:gd name="connsiteX20" fmla="*/ 2209800 w 2240280"/>
                <a:gd name="connsiteY20" fmla="*/ 138853 h 673018"/>
                <a:gd name="connsiteX21" fmla="*/ 2240280 w 2240280"/>
                <a:gd name="connsiteY21" fmla="*/ 93133 h 673018"/>
                <a:gd name="connsiteX0" fmla="*/ 0 w 2240280"/>
                <a:gd name="connsiteY0" fmla="*/ 16933 h 672420"/>
                <a:gd name="connsiteX1" fmla="*/ 167640 w 2240280"/>
                <a:gd name="connsiteY1" fmla="*/ 16933 h 672420"/>
                <a:gd name="connsiteX2" fmla="*/ 655320 w 2240280"/>
                <a:gd name="connsiteY2" fmla="*/ 245533 h 672420"/>
                <a:gd name="connsiteX3" fmla="*/ 929640 w 2240280"/>
                <a:gd name="connsiteY3" fmla="*/ 382693 h 672420"/>
                <a:gd name="connsiteX4" fmla="*/ 1188720 w 2240280"/>
                <a:gd name="connsiteY4" fmla="*/ 504613 h 672420"/>
                <a:gd name="connsiteX5" fmla="*/ 1386840 w 2240280"/>
                <a:gd name="connsiteY5" fmla="*/ 672253 h 672420"/>
                <a:gd name="connsiteX6" fmla="*/ 1539240 w 2240280"/>
                <a:gd name="connsiteY6" fmla="*/ 535093 h 672420"/>
                <a:gd name="connsiteX7" fmla="*/ 1584960 w 2240280"/>
                <a:gd name="connsiteY7" fmla="*/ 489373 h 672420"/>
                <a:gd name="connsiteX8" fmla="*/ 1630680 w 2240280"/>
                <a:gd name="connsiteY8" fmla="*/ 474133 h 672420"/>
                <a:gd name="connsiteX9" fmla="*/ 1722120 w 2240280"/>
                <a:gd name="connsiteY9" fmla="*/ 397933 h 672420"/>
                <a:gd name="connsiteX10" fmla="*/ 1813560 w 2240280"/>
                <a:gd name="connsiteY10" fmla="*/ 336973 h 672420"/>
                <a:gd name="connsiteX11" fmla="*/ 1859280 w 2240280"/>
                <a:gd name="connsiteY11" fmla="*/ 306493 h 672420"/>
                <a:gd name="connsiteX12" fmla="*/ 1889760 w 2240280"/>
                <a:gd name="connsiteY12" fmla="*/ 352213 h 672420"/>
                <a:gd name="connsiteX13" fmla="*/ 1950720 w 2240280"/>
                <a:gd name="connsiteY13" fmla="*/ 489373 h 672420"/>
                <a:gd name="connsiteX14" fmla="*/ 1981200 w 2240280"/>
                <a:gd name="connsiteY14" fmla="*/ 443653 h 672420"/>
                <a:gd name="connsiteX15" fmla="*/ 1996440 w 2240280"/>
                <a:gd name="connsiteY15" fmla="*/ 397933 h 672420"/>
                <a:gd name="connsiteX16" fmla="*/ 2042160 w 2240280"/>
                <a:gd name="connsiteY16" fmla="*/ 367453 h 672420"/>
                <a:gd name="connsiteX17" fmla="*/ 2057400 w 2240280"/>
                <a:gd name="connsiteY17" fmla="*/ 306493 h 672420"/>
                <a:gd name="connsiteX18" fmla="*/ 2103120 w 2240280"/>
                <a:gd name="connsiteY18" fmla="*/ 276013 h 672420"/>
                <a:gd name="connsiteX19" fmla="*/ 2209800 w 2240280"/>
                <a:gd name="connsiteY19" fmla="*/ 138853 h 672420"/>
                <a:gd name="connsiteX20" fmla="*/ 2240280 w 2240280"/>
                <a:gd name="connsiteY20" fmla="*/ 93133 h 672420"/>
                <a:gd name="connsiteX0" fmla="*/ 0 w 2240280"/>
                <a:gd name="connsiteY0" fmla="*/ 16933 h 672424"/>
                <a:gd name="connsiteX1" fmla="*/ 167640 w 2240280"/>
                <a:gd name="connsiteY1" fmla="*/ 16933 h 672424"/>
                <a:gd name="connsiteX2" fmla="*/ 655320 w 2240280"/>
                <a:gd name="connsiteY2" fmla="*/ 245533 h 672424"/>
                <a:gd name="connsiteX3" fmla="*/ 929640 w 2240280"/>
                <a:gd name="connsiteY3" fmla="*/ 382693 h 672424"/>
                <a:gd name="connsiteX4" fmla="*/ 1188720 w 2240280"/>
                <a:gd name="connsiteY4" fmla="*/ 504613 h 672424"/>
                <a:gd name="connsiteX5" fmla="*/ 1386840 w 2240280"/>
                <a:gd name="connsiteY5" fmla="*/ 672253 h 672424"/>
                <a:gd name="connsiteX6" fmla="*/ 1539240 w 2240280"/>
                <a:gd name="connsiteY6" fmla="*/ 535093 h 672424"/>
                <a:gd name="connsiteX7" fmla="*/ 1630680 w 2240280"/>
                <a:gd name="connsiteY7" fmla="*/ 474133 h 672424"/>
                <a:gd name="connsiteX8" fmla="*/ 1722120 w 2240280"/>
                <a:gd name="connsiteY8" fmla="*/ 397933 h 672424"/>
                <a:gd name="connsiteX9" fmla="*/ 1813560 w 2240280"/>
                <a:gd name="connsiteY9" fmla="*/ 336973 h 672424"/>
                <a:gd name="connsiteX10" fmla="*/ 1859280 w 2240280"/>
                <a:gd name="connsiteY10" fmla="*/ 306493 h 672424"/>
                <a:gd name="connsiteX11" fmla="*/ 1889760 w 2240280"/>
                <a:gd name="connsiteY11" fmla="*/ 352213 h 672424"/>
                <a:gd name="connsiteX12" fmla="*/ 1950720 w 2240280"/>
                <a:gd name="connsiteY12" fmla="*/ 489373 h 672424"/>
                <a:gd name="connsiteX13" fmla="*/ 1981200 w 2240280"/>
                <a:gd name="connsiteY13" fmla="*/ 443653 h 672424"/>
                <a:gd name="connsiteX14" fmla="*/ 1996440 w 2240280"/>
                <a:gd name="connsiteY14" fmla="*/ 397933 h 672424"/>
                <a:gd name="connsiteX15" fmla="*/ 2042160 w 2240280"/>
                <a:gd name="connsiteY15" fmla="*/ 367453 h 672424"/>
                <a:gd name="connsiteX16" fmla="*/ 2057400 w 2240280"/>
                <a:gd name="connsiteY16" fmla="*/ 306493 h 672424"/>
                <a:gd name="connsiteX17" fmla="*/ 2103120 w 2240280"/>
                <a:gd name="connsiteY17" fmla="*/ 276013 h 672424"/>
                <a:gd name="connsiteX18" fmla="*/ 2209800 w 2240280"/>
                <a:gd name="connsiteY18" fmla="*/ 138853 h 672424"/>
                <a:gd name="connsiteX19" fmla="*/ 2240280 w 2240280"/>
                <a:gd name="connsiteY19" fmla="*/ 93133 h 672424"/>
                <a:gd name="connsiteX0" fmla="*/ 0 w 2240280"/>
                <a:gd name="connsiteY0" fmla="*/ 16933 h 672445"/>
                <a:gd name="connsiteX1" fmla="*/ 167640 w 2240280"/>
                <a:gd name="connsiteY1" fmla="*/ 16933 h 672445"/>
                <a:gd name="connsiteX2" fmla="*/ 655320 w 2240280"/>
                <a:gd name="connsiteY2" fmla="*/ 245533 h 672445"/>
                <a:gd name="connsiteX3" fmla="*/ 929640 w 2240280"/>
                <a:gd name="connsiteY3" fmla="*/ 382693 h 672445"/>
                <a:gd name="connsiteX4" fmla="*/ 1188720 w 2240280"/>
                <a:gd name="connsiteY4" fmla="*/ 504613 h 672445"/>
                <a:gd name="connsiteX5" fmla="*/ 1386840 w 2240280"/>
                <a:gd name="connsiteY5" fmla="*/ 672253 h 672445"/>
                <a:gd name="connsiteX6" fmla="*/ 1539240 w 2240280"/>
                <a:gd name="connsiteY6" fmla="*/ 535093 h 672445"/>
                <a:gd name="connsiteX7" fmla="*/ 1722120 w 2240280"/>
                <a:gd name="connsiteY7" fmla="*/ 397933 h 672445"/>
                <a:gd name="connsiteX8" fmla="*/ 1813560 w 2240280"/>
                <a:gd name="connsiteY8" fmla="*/ 336973 h 672445"/>
                <a:gd name="connsiteX9" fmla="*/ 1859280 w 2240280"/>
                <a:gd name="connsiteY9" fmla="*/ 306493 h 672445"/>
                <a:gd name="connsiteX10" fmla="*/ 1889760 w 2240280"/>
                <a:gd name="connsiteY10" fmla="*/ 352213 h 672445"/>
                <a:gd name="connsiteX11" fmla="*/ 1950720 w 2240280"/>
                <a:gd name="connsiteY11" fmla="*/ 489373 h 672445"/>
                <a:gd name="connsiteX12" fmla="*/ 1981200 w 2240280"/>
                <a:gd name="connsiteY12" fmla="*/ 443653 h 672445"/>
                <a:gd name="connsiteX13" fmla="*/ 1996440 w 2240280"/>
                <a:gd name="connsiteY13" fmla="*/ 397933 h 672445"/>
                <a:gd name="connsiteX14" fmla="*/ 2042160 w 2240280"/>
                <a:gd name="connsiteY14" fmla="*/ 367453 h 672445"/>
                <a:gd name="connsiteX15" fmla="*/ 2057400 w 2240280"/>
                <a:gd name="connsiteY15" fmla="*/ 306493 h 672445"/>
                <a:gd name="connsiteX16" fmla="*/ 2103120 w 2240280"/>
                <a:gd name="connsiteY16" fmla="*/ 276013 h 672445"/>
                <a:gd name="connsiteX17" fmla="*/ 2209800 w 2240280"/>
                <a:gd name="connsiteY17" fmla="*/ 138853 h 672445"/>
                <a:gd name="connsiteX18" fmla="*/ 2240280 w 2240280"/>
                <a:gd name="connsiteY18" fmla="*/ 93133 h 672445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1889760 w 2240280"/>
                <a:gd name="connsiteY9" fmla="*/ 352213 h 672467"/>
                <a:gd name="connsiteX10" fmla="*/ 1950720 w 2240280"/>
                <a:gd name="connsiteY10" fmla="*/ 489373 h 672467"/>
                <a:gd name="connsiteX11" fmla="*/ 1981200 w 2240280"/>
                <a:gd name="connsiteY11" fmla="*/ 443653 h 672467"/>
                <a:gd name="connsiteX12" fmla="*/ 1996440 w 2240280"/>
                <a:gd name="connsiteY12" fmla="*/ 397933 h 672467"/>
                <a:gd name="connsiteX13" fmla="*/ 2042160 w 2240280"/>
                <a:gd name="connsiteY13" fmla="*/ 367453 h 672467"/>
                <a:gd name="connsiteX14" fmla="*/ 2057400 w 2240280"/>
                <a:gd name="connsiteY14" fmla="*/ 306493 h 672467"/>
                <a:gd name="connsiteX15" fmla="*/ 2103120 w 2240280"/>
                <a:gd name="connsiteY15" fmla="*/ 276013 h 672467"/>
                <a:gd name="connsiteX16" fmla="*/ 2209800 w 2240280"/>
                <a:gd name="connsiteY16" fmla="*/ 138853 h 672467"/>
                <a:gd name="connsiteX17" fmla="*/ 2240280 w 2240280"/>
                <a:gd name="connsiteY17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1950720 w 2240280"/>
                <a:gd name="connsiteY9" fmla="*/ 489373 h 672467"/>
                <a:gd name="connsiteX10" fmla="*/ 1981200 w 2240280"/>
                <a:gd name="connsiteY10" fmla="*/ 443653 h 672467"/>
                <a:gd name="connsiteX11" fmla="*/ 1996440 w 2240280"/>
                <a:gd name="connsiteY11" fmla="*/ 397933 h 672467"/>
                <a:gd name="connsiteX12" fmla="*/ 2042160 w 2240280"/>
                <a:gd name="connsiteY12" fmla="*/ 367453 h 672467"/>
                <a:gd name="connsiteX13" fmla="*/ 2057400 w 2240280"/>
                <a:gd name="connsiteY13" fmla="*/ 306493 h 672467"/>
                <a:gd name="connsiteX14" fmla="*/ 2103120 w 2240280"/>
                <a:gd name="connsiteY14" fmla="*/ 276013 h 672467"/>
                <a:gd name="connsiteX15" fmla="*/ 2209800 w 2240280"/>
                <a:gd name="connsiteY15" fmla="*/ 138853 h 672467"/>
                <a:gd name="connsiteX16" fmla="*/ 2240280 w 2240280"/>
                <a:gd name="connsiteY16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1950720 w 2240280"/>
                <a:gd name="connsiteY9" fmla="*/ 489373 h 672467"/>
                <a:gd name="connsiteX10" fmla="*/ 1996440 w 2240280"/>
                <a:gd name="connsiteY10" fmla="*/ 397933 h 672467"/>
                <a:gd name="connsiteX11" fmla="*/ 2042160 w 2240280"/>
                <a:gd name="connsiteY11" fmla="*/ 367453 h 672467"/>
                <a:gd name="connsiteX12" fmla="*/ 2057400 w 2240280"/>
                <a:gd name="connsiteY12" fmla="*/ 306493 h 672467"/>
                <a:gd name="connsiteX13" fmla="*/ 2103120 w 2240280"/>
                <a:gd name="connsiteY13" fmla="*/ 276013 h 672467"/>
                <a:gd name="connsiteX14" fmla="*/ 2209800 w 2240280"/>
                <a:gd name="connsiteY14" fmla="*/ 138853 h 672467"/>
                <a:gd name="connsiteX15" fmla="*/ 2240280 w 2240280"/>
                <a:gd name="connsiteY15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1996440 w 2240280"/>
                <a:gd name="connsiteY9" fmla="*/ 397933 h 672467"/>
                <a:gd name="connsiteX10" fmla="*/ 2042160 w 2240280"/>
                <a:gd name="connsiteY10" fmla="*/ 367453 h 672467"/>
                <a:gd name="connsiteX11" fmla="*/ 2057400 w 2240280"/>
                <a:gd name="connsiteY11" fmla="*/ 306493 h 672467"/>
                <a:gd name="connsiteX12" fmla="*/ 2103120 w 2240280"/>
                <a:gd name="connsiteY12" fmla="*/ 276013 h 672467"/>
                <a:gd name="connsiteX13" fmla="*/ 2209800 w 2240280"/>
                <a:gd name="connsiteY13" fmla="*/ 138853 h 672467"/>
                <a:gd name="connsiteX14" fmla="*/ 2240280 w 2240280"/>
                <a:gd name="connsiteY14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2042160 w 2240280"/>
                <a:gd name="connsiteY9" fmla="*/ 367453 h 672467"/>
                <a:gd name="connsiteX10" fmla="*/ 2057400 w 2240280"/>
                <a:gd name="connsiteY10" fmla="*/ 306493 h 672467"/>
                <a:gd name="connsiteX11" fmla="*/ 2103120 w 2240280"/>
                <a:gd name="connsiteY11" fmla="*/ 276013 h 672467"/>
                <a:gd name="connsiteX12" fmla="*/ 2209800 w 2240280"/>
                <a:gd name="connsiteY12" fmla="*/ 138853 h 672467"/>
                <a:gd name="connsiteX13" fmla="*/ 2240280 w 2240280"/>
                <a:gd name="connsiteY13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2057400 w 2240280"/>
                <a:gd name="connsiteY9" fmla="*/ 306493 h 672467"/>
                <a:gd name="connsiteX10" fmla="*/ 2103120 w 2240280"/>
                <a:gd name="connsiteY10" fmla="*/ 276013 h 672467"/>
                <a:gd name="connsiteX11" fmla="*/ 2209800 w 2240280"/>
                <a:gd name="connsiteY11" fmla="*/ 138853 h 672467"/>
                <a:gd name="connsiteX12" fmla="*/ 2240280 w 2240280"/>
                <a:gd name="connsiteY12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2103120 w 2240280"/>
                <a:gd name="connsiteY9" fmla="*/ 276013 h 672467"/>
                <a:gd name="connsiteX10" fmla="*/ 2209800 w 2240280"/>
                <a:gd name="connsiteY10" fmla="*/ 138853 h 672467"/>
                <a:gd name="connsiteX11" fmla="*/ 2240280 w 2240280"/>
                <a:gd name="connsiteY11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2209800 w 2240280"/>
                <a:gd name="connsiteY9" fmla="*/ 138853 h 672467"/>
                <a:gd name="connsiteX10" fmla="*/ 2240280 w 2240280"/>
                <a:gd name="connsiteY10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1859280 w 2240280"/>
                <a:gd name="connsiteY8" fmla="*/ 306493 h 672467"/>
                <a:gd name="connsiteX9" fmla="*/ 2240280 w 2240280"/>
                <a:gd name="connsiteY9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3826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2240280 w 2240280"/>
                <a:gd name="connsiteY8" fmla="*/ 93133 h 672467"/>
                <a:gd name="connsiteX0" fmla="*/ 0 w 2240280"/>
                <a:gd name="connsiteY0" fmla="*/ 16933 h 672467"/>
                <a:gd name="connsiteX1" fmla="*/ 167640 w 2240280"/>
                <a:gd name="connsiteY1" fmla="*/ 16933 h 672467"/>
                <a:gd name="connsiteX2" fmla="*/ 655320 w 2240280"/>
                <a:gd name="connsiteY2" fmla="*/ 245533 h 672467"/>
                <a:gd name="connsiteX3" fmla="*/ 929640 w 2240280"/>
                <a:gd name="connsiteY3" fmla="*/ 433493 h 672467"/>
                <a:gd name="connsiteX4" fmla="*/ 1188720 w 2240280"/>
                <a:gd name="connsiteY4" fmla="*/ 504613 h 672467"/>
                <a:gd name="connsiteX5" fmla="*/ 1386840 w 2240280"/>
                <a:gd name="connsiteY5" fmla="*/ 672253 h 672467"/>
                <a:gd name="connsiteX6" fmla="*/ 1539240 w 2240280"/>
                <a:gd name="connsiteY6" fmla="*/ 535093 h 672467"/>
                <a:gd name="connsiteX7" fmla="*/ 1813560 w 2240280"/>
                <a:gd name="connsiteY7" fmla="*/ 336973 h 672467"/>
                <a:gd name="connsiteX8" fmla="*/ 2240280 w 2240280"/>
                <a:gd name="connsiteY8" fmla="*/ 93133 h 672467"/>
                <a:gd name="connsiteX0" fmla="*/ 0 w 2240280"/>
                <a:gd name="connsiteY0" fmla="*/ 16933 h 674188"/>
                <a:gd name="connsiteX1" fmla="*/ 167640 w 2240280"/>
                <a:gd name="connsiteY1" fmla="*/ 16933 h 674188"/>
                <a:gd name="connsiteX2" fmla="*/ 655320 w 2240280"/>
                <a:gd name="connsiteY2" fmla="*/ 245533 h 674188"/>
                <a:gd name="connsiteX3" fmla="*/ 929640 w 2240280"/>
                <a:gd name="connsiteY3" fmla="*/ 433493 h 674188"/>
                <a:gd name="connsiteX4" fmla="*/ 1386840 w 2240280"/>
                <a:gd name="connsiteY4" fmla="*/ 672253 h 674188"/>
                <a:gd name="connsiteX5" fmla="*/ 1539240 w 2240280"/>
                <a:gd name="connsiteY5" fmla="*/ 535093 h 674188"/>
                <a:gd name="connsiteX6" fmla="*/ 1813560 w 2240280"/>
                <a:gd name="connsiteY6" fmla="*/ 336973 h 674188"/>
                <a:gd name="connsiteX7" fmla="*/ 2240280 w 2240280"/>
                <a:gd name="connsiteY7" fmla="*/ 93133 h 674188"/>
                <a:gd name="connsiteX0" fmla="*/ 0 w 2240280"/>
                <a:gd name="connsiteY0" fmla="*/ 16933 h 674478"/>
                <a:gd name="connsiteX1" fmla="*/ 167640 w 2240280"/>
                <a:gd name="connsiteY1" fmla="*/ 16933 h 674478"/>
                <a:gd name="connsiteX2" fmla="*/ 655320 w 2240280"/>
                <a:gd name="connsiteY2" fmla="*/ 245533 h 674478"/>
                <a:gd name="connsiteX3" fmla="*/ 929640 w 2240280"/>
                <a:gd name="connsiteY3" fmla="*/ 433493 h 674478"/>
                <a:gd name="connsiteX4" fmla="*/ 1386840 w 2240280"/>
                <a:gd name="connsiteY4" fmla="*/ 672253 h 674478"/>
                <a:gd name="connsiteX5" fmla="*/ 1539240 w 2240280"/>
                <a:gd name="connsiteY5" fmla="*/ 535093 h 674478"/>
                <a:gd name="connsiteX6" fmla="*/ 1854200 w 2240280"/>
                <a:gd name="connsiteY6" fmla="*/ 245533 h 674478"/>
                <a:gd name="connsiteX7" fmla="*/ 2240280 w 2240280"/>
                <a:gd name="connsiteY7" fmla="*/ 93133 h 674478"/>
                <a:gd name="connsiteX0" fmla="*/ 0 w 2372360"/>
                <a:gd name="connsiteY0" fmla="*/ 16933 h 674478"/>
                <a:gd name="connsiteX1" fmla="*/ 167640 w 2372360"/>
                <a:gd name="connsiteY1" fmla="*/ 16933 h 674478"/>
                <a:gd name="connsiteX2" fmla="*/ 655320 w 2372360"/>
                <a:gd name="connsiteY2" fmla="*/ 245533 h 674478"/>
                <a:gd name="connsiteX3" fmla="*/ 929640 w 2372360"/>
                <a:gd name="connsiteY3" fmla="*/ 433493 h 674478"/>
                <a:gd name="connsiteX4" fmla="*/ 1386840 w 2372360"/>
                <a:gd name="connsiteY4" fmla="*/ 672253 h 674478"/>
                <a:gd name="connsiteX5" fmla="*/ 1539240 w 2372360"/>
                <a:gd name="connsiteY5" fmla="*/ 535093 h 674478"/>
                <a:gd name="connsiteX6" fmla="*/ 1854200 w 2372360"/>
                <a:gd name="connsiteY6" fmla="*/ 245533 h 674478"/>
                <a:gd name="connsiteX7" fmla="*/ 2372360 w 2372360"/>
                <a:gd name="connsiteY7" fmla="*/ 42333 h 674478"/>
                <a:gd name="connsiteX0" fmla="*/ 0 w 2372360"/>
                <a:gd name="connsiteY0" fmla="*/ 16933 h 644764"/>
                <a:gd name="connsiteX1" fmla="*/ 167640 w 2372360"/>
                <a:gd name="connsiteY1" fmla="*/ 16933 h 644764"/>
                <a:gd name="connsiteX2" fmla="*/ 655320 w 2372360"/>
                <a:gd name="connsiteY2" fmla="*/ 245533 h 644764"/>
                <a:gd name="connsiteX3" fmla="*/ 929640 w 2372360"/>
                <a:gd name="connsiteY3" fmla="*/ 433493 h 644764"/>
                <a:gd name="connsiteX4" fmla="*/ 1305560 w 2372360"/>
                <a:gd name="connsiteY4" fmla="*/ 641773 h 644764"/>
                <a:gd name="connsiteX5" fmla="*/ 1539240 w 2372360"/>
                <a:gd name="connsiteY5" fmla="*/ 535093 h 644764"/>
                <a:gd name="connsiteX6" fmla="*/ 1854200 w 2372360"/>
                <a:gd name="connsiteY6" fmla="*/ 245533 h 644764"/>
                <a:gd name="connsiteX7" fmla="*/ 2372360 w 2372360"/>
                <a:gd name="connsiteY7" fmla="*/ 42333 h 644764"/>
                <a:gd name="connsiteX0" fmla="*/ 0 w 2372360"/>
                <a:gd name="connsiteY0" fmla="*/ 16933 h 661200"/>
                <a:gd name="connsiteX1" fmla="*/ 167640 w 2372360"/>
                <a:gd name="connsiteY1" fmla="*/ 16933 h 661200"/>
                <a:gd name="connsiteX2" fmla="*/ 655320 w 2372360"/>
                <a:gd name="connsiteY2" fmla="*/ 245533 h 661200"/>
                <a:gd name="connsiteX3" fmla="*/ 929640 w 2372360"/>
                <a:gd name="connsiteY3" fmla="*/ 433493 h 661200"/>
                <a:gd name="connsiteX4" fmla="*/ 1305560 w 2372360"/>
                <a:gd name="connsiteY4" fmla="*/ 641773 h 661200"/>
                <a:gd name="connsiteX5" fmla="*/ 1539240 w 2372360"/>
                <a:gd name="connsiteY5" fmla="*/ 535093 h 661200"/>
                <a:gd name="connsiteX6" fmla="*/ 1854200 w 2372360"/>
                <a:gd name="connsiteY6" fmla="*/ 245533 h 661200"/>
                <a:gd name="connsiteX7" fmla="*/ 2372360 w 2372360"/>
                <a:gd name="connsiteY7" fmla="*/ 42333 h 661200"/>
                <a:gd name="connsiteX0" fmla="*/ 0 w 2372360"/>
                <a:gd name="connsiteY0" fmla="*/ 16933 h 634434"/>
                <a:gd name="connsiteX1" fmla="*/ 167640 w 2372360"/>
                <a:gd name="connsiteY1" fmla="*/ 16933 h 634434"/>
                <a:gd name="connsiteX2" fmla="*/ 655320 w 2372360"/>
                <a:gd name="connsiteY2" fmla="*/ 245533 h 634434"/>
                <a:gd name="connsiteX3" fmla="*/ 929640 w 2372360"/>
                <a:gd name="connsiteY3" fmla="*/ 433493 h 634434"/>
                <a:gd name="connsiteX4" fmla="*/ 1325880 w 2372360"/>
                <a:gd name="connsiteY4" fmla="*/ 611293 h 634434"/>
                <a:gd name="connsiteX5" fmla="*/ 1539240 w 2372360"/>
                <a:gd name="connsiteY5" fmla="*/ 535093 h 634434"/>
                <a:gd name="connsiteX6" fmla="*/ 1854200 w 2372360"/>
                <a:gd name="connsiteY6" fmla="*/ 245533 h 634434"/>
                <a:gd name="connsiteX7" fmla="*/ 2372360 w 2372360"/>
                <a:gd name="connsiteY7" fmla="*/ 42333 h 634434"/>
                <a:gd name="connsiteX0" fmla="*/ 0 w 2372360"/>
                <a:gd name="connsiteY0" fmla="*/ 10160 h 627661"/>
                <a:gd name="connsiteX1" fmla="*/ 167640 w 2372360"/>
                <a:gd name="connsiteY1" fmla="*/ 10160 h 627661"/>
                <a:gd name="connsiteX2" fmla="*/ 574040 w 2372360"/>
                <a:gd name="connsiteY2" fmla="*/ 147320 h 627661"/>
                <a:gd name="connsiteX3" fmla="*/ 929640 w 2372360"/>
                <a:gd name="connsiteY3" fmla="*/ 426720 h 627661"/>
                <a:gd name="connsiteX4" fmla="*/ 1325880 w 2372360"/>
                <a:gd name="connsiteY4" fmla="*/ 604520 h 627661"/>
                <a:gd name="connsiteX5" fmla="*/ 1539240 w 2372360"/>
                <a:gd name="connsiteY5" fmla="*/ 528320 h 627661"/>
                <a:gd name="connsiteX6" fmla="*/ 1854200 w 2372360"/>
                <a:gd name="connsiteY6" fmla="*/ 238760 h 627661"/>
                <a:gd name="connsiteX7" fmla="*/ 2372360 w 2372360"/>
                <a:gd name="connsiteY7" fmla="*/ 35560 h 627661"/>
                <a:gd name="connsiteX0" fmla="*/ 0 w 2372360"/>
                <a:gd name="connsiteY0" fmla="*/ 84 h 617585"/>
                <a:gd name="connsiteX1" fmla="*/ 259080 w 2372360"/>
                <a:gd name="connsiteY1" fmla="*/ 20404 h 617585"/>
                <a:gd name="connsiteX2" fmla="*/ 574040 w 2372360"/>
                <a:gd name="connsiteY2" fmla="*/ 137244 h 617585"/>
                <a:gd name="connsiteX3" fmla="*/ 929640 w 2372360"/>
                <a:gd name="connsiteY3" fmla="*/ 416644 h 617585"/>
                <a:gd name="connsiteX4" fmla="*/ 1325880 w 2372360"/>
                <a:gd name="connsiteY4" fmla="*/ 594444 h 617585"/>
                <a:gd name="connsiteX5" fmla="*/ 1539240 w 2372360"/>
                <a:gd name="connsiteY5" fmla="*/ 518244 h 617585"/>
                <a:gd name="connsiteX6" fmla="*/ 1854200 w 2372360"/>
                <a:gd name="connsiteY6" fmla="*/ 228684 h 617585"/>
                <a:gd name="connsiteX7" fmla="*/ 2372360 w 2372360"/>
                <a:gd name="connsiteY7" fmla="*/ 25484 h 617585"/>
                <a:gd name="connsiteX0" fmla="*/ 0 w 2372360"/>
                <a:gd name="connsiteY0" fmla="*/ 84 h 597167"/>
                <a:gd name="connsiteX1" fmla="*/ 259080 w 2372360"/>
                <a:gd name="connsiteY1" fmla="*/ 20404 h 597167"/>
                <a:gd name="connsiteX2" fmla="*/ 574040 w 2372360"/>
                <a:gd name="connsiteY2" fmla="*/ 137244 h 597167"/>
                <a:gd name="connsiteX3" fmla="*/ 899160 w 2372360"/>
                <a:gd name="connsiteY3" fmla="*/ 447124 h 597167"/>
                <a:gd name="connsiteX4" fmla="*/ 1325880 w 2372360"/>
                <a:gd name="connsiteY4" fmla="*/ 594444 h 597167"/>
                <a:gd name="connsiteX5" fmla="*/ 1539240 w 2372360"/>
                <a:gd name="connsiteY5" fmla="*/ 518244 h 597167"/>
                <a:gd name="connsiteX6" fmla="*/ 1854200 w 2372360"/>
                <a:gd name="connsiteY6" fmla="*/ 228684 h 597167"/>
                <a:gd name="connsiteX7" fmla="*/ 2372360 w 2372360"/>
                <a:gd name="connsiteY7" fmla="*/ 25484 h 597167"/>
                <a:gd name="connsiteX0" fmla="*/ 0 w 2372360"/>
                <a:gd name="connsiteY0" fmla="*/ 84 h 597167"/>
                <a:gd name="connsiteX1" fmla="*/ 259080 w 2372360"/>
                <a:gd name="connsiteY1" fmla="*/ 20404 h 597167"/>
                <a:gd name="connsiteX2" fmla="*/ 574040 w 2372360"/>
                <a:gd name="connsiteY2" fmla="*/ 137244 h 597167"/>
                <a:gd name="connsiteX3" fmla="*/ 899160 w 2372360"/>
                <a:gd name="connsiteY3" fmla="*/ 447124 h 597167"/>
                <a:gd name="connsiteX4" fmla="*/ 1325880 w 2372360"/>
                <a:gd name="connsiteY4" fmla="*/ 594444 h 597167"/>
                <a:gd name="connsiteX5" fmla="*/ 1539240 w 2372360"/>
                <a:gd name="connsiteY5" fmla="*/ 518244 h 597167"/>
                <a:gd name="connsiteX6" fmla="*/ 1854200 w 2372360"/>
                <a:gd name="connsiteY6" fmla="*/ 228684 h 597167"/>
                <a:gd name="connsiteX7" fmla="*/ 2372360 w 2372360"/>
                <a:gd name="connsiteY7" fmla="*/ 25484 h 597167"/>
                <a:gd name="connsiteX0" fmla="*/ 0 w 2372360"/>
                <a:gd name="connsiteY0" fmla="*/ 84 h 597167"/>
                <a:gd name="connsiteX1" fmla="*/ 259080 w 2372360"/>
                <a:gd name="connsiteY1" fmla="*/ 20404 h 597167"/>
                <a:gd name="connsiteX2" fmla="*/ 574040 w 2372360"/>
                <a:gd name="connsiteY2" fmla="*/ 137244 h 597167"/>
                <a:gd name="connsiteX3" fmla="*/ 899160 w 2372360"/>
                <a:gd name="connsiteY3" fmla="*/ 447124 h 597167"/>
                <a:gd name="connsiteX4" fmla="*/ 1325880 w 2372360"/>
                <a:gd name="connsiteY4" fmla="*/ 594444 h 597167"/>
                <a:gd name="connsiteX5" fmla="*/ 1539240 w 2372360"/>
                <a:gd name="connsiteY5" fmla="*/ 518244 h 597167"/>
                <a:gd name="connsiteX6" fmla="*/ 1854200 w 2372360"/>
                <a:gd name="connsiteY6" fmla="*/ 228684 h 597167"/>
                <a:gd name="connsiteX7" fmla="*/ 2372360 w 2372360"/>
                <a:gd name="connsiteY7" fmla="*/ 25484 h 597167"/>
                <a:gd name="connsiteX0" fmla="*/ 0 w 2372360"/>
                <a:gd name="connsiteY0" fmla="*/ 84 h 597167"/>
                <a:gd name="connsiteX1" fmla="*/ 259080 w 2372360"/>
                <a:gd name="connsiteY1" fmla="*/ 20404 h 597167"/>
                <a:gd name="connsiteX2" fmla="*/ 574040 w 2372360"/>
                <a:gd name="connsiteY2" fmla="*/ 137244 h 597167"/>
                <a:gd name="connsiteX3" fmla="*/ 899160 w 2372360"/>
                <a:gd name="connsiteY3" fmla="*/ 447124 h 597167"/>
                <a:gd name="connsiteX4" fmla="*/ 1325880 w 2372360"/>
                <a:gd name="connsiteY4" fmla="*/ 594444 h 597167"/>
                <a:gd name="connsiteX5" fmla="*/ 1539240 w 2372360"/>
                <a:gd name="connsiteY5" fmla="*/ 518244 h 597167"/>
                <a:gd name="connsiteX6" fmla="*/ 1854200 w 2372360"/>
                <a:gd name="connsiteY6" fmla="*/ 228684 h 597167"/>
                <a:gd name="connsiteX7" fmla="*/ 2372360 w 2372360"/>
                <a:gd name="connsiteY7" fmla="*/ 25484 h 597167"/>
                <a:gd name="connsiteX0" fmla="*/ 0 w 2372360"/>
                <a:gd name="connsiteY0" fmla="*/ 84 h 598225"/>
                <a:gd name="connsiteX1" fmla="*/ 259080 w 2372360"/>
                <a:gd name="connsiteY1" fmla="*/ 20404 h 598225"/>
                <a:gd name="connsiteX2" fmla="*/ 574040 w 2372360"/>
                <a:gd name="connsiteY2" fmla="*/ 137244 h 598225"/>
                <a:gd name="connsiteX3" fmla="*/ 899160 w 2372360"/>
                <a:gd name="connsiteY3" fmla="*/ 447124 h 598225"/>
                <a:gd name="connsiteX4" fmla="*/ 1325880 w 2372360"/>
                <a:gd name="connsiteY4" fmla="*/ 594444 h 598225"/>
                <a:gd name="connsiteX5" fmla="*/ 1539240 w 2372360"/>
                <a:gd name="connsiteY5" fmla="*/ 518244 h 598225"/>
                <a:gd name="connsiteX6" fmla="*/ 1942246 w 2372360"/>
                <a:gd name="connsiteY6" fmla="*/ 147404 h 598225"/>
                <a:gd name="connsiteX7" fmla="*/ 2372360 w 2372360"/>
                <a:gd name="connsiteY7" fmla="*/ 25484 h 598225"/>
                <a:gd name="connsiteX0" fmla="*/ 0 w 2372360"/>
                <a:gd name="connsiteY0" fmla="*/ 5080 h 603221"/>
                <a:gd name="connsiteX1" fmla="*/ 259080 w 2372360"/>
                <a:gd name="connsiteY1" fmla="*/ 25400 h 603221"/>
                <a:gd name="connsiteX2" fmla="*/ 574040 w 2372360"/>
                <a:gd name="connsiteY2" fmla="*/ 142240 h 603221"/>
                <a:gd name="connsiteX3" fmla="*/ 899160 w 2372360"/>
                <a:gd name="connsiteY3" fmla="*/ 452120 h 603221"/>
                <a:gd name="connsiteX4" fmla="*/ 1325880 w 2372360"/>
                <a:gd name="connsiteY4" fmla="*/ 599440 h 603221"/>
                <a:gd name="connsiteX5" fmla="*/ 1539240 w 2372360"/>
                <a:gd name="connsiteY5" fmla="*/ 523240 h 603221"/>
                <a:gd name="connsiteX6" fmla="*/ 1942246 w 2372360"/>
                <a:gd name="connsiteY6" fmla="*/ 152400 h 603221"/>
                <a:gd name="connsiteX7" fmla="*/ 2372360 w 2372360"/>
                <a:gd name="connsiteY7" fmla="*/ 0 h 6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2360" h="603221">
                  <a:moveTo>
                    <a:pt x="0" y="5080"/>
                  </a:moveTo>
                  <a:cubicBezTo>
                    <a:pt x="34925" y="5080"/>
                    <a:pt x="163407" y="2540"/>
                    <a:pt x="259080" y="25400"/>
                  </a:cubicBezTo>
                  <a:cubicBezTo>
                    <a:pt x="354753" y="48260"/>
                    <a:pt x="447040" y="81280"/>
                    <a:pt x="574040" y="142240"/>
                  </a:cubicBezTo>
                  <a:cubicBezTo>
                    <a:pt x="701040" y="203200"/>
                    <a:pt x="773853" y="375920"/>
                    <a:pt x="899160" y="452120"/>
                  </a:cubicBezTo>
                  <a:cubicBezTo>
                    <a:pt x="1024467" y="528320"/>
                    <a:pt x="1219200" y="587587"/>
                    <a:pt x="1325880" y="599440"/>
                  </a:cubicBezTo>
                  <a:cubicBezTo>
                    <a:pt x="1432560" y="611293"/>
                    <a:pt x="1436512" y="597747"/>
                    <a:pt x="1539240" y="523240"/>
                  </a:cubicBezTo>
                  <a:cubicBezTo>
                    <a:pt x="1641968" y="448733"/>
                    <a:pt x="1807626" y="220980"/>
                    <a:pt x="1942246" y="152400"/>
                  </a:cubicBezTo>
                  <a:cubicBezTo>
                    <a:pt x="2135286" y="54187"/>
                    <a:pt x="2189480" y="37253"/>
                    <a:pt x="2372360" y="0"/>
                  </a:cubicBezTo>
                </a:path>
              </a:pathLst>
            </a:custGeom>
            <a:noFill/>
            <a:ln w="57150">
              <a:solidFill>
                <a:srgbClr val="0033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ular Callout 2"/>
          <p:cNvSpPr/>
          <p:nvPr/>
        </p:nvSpPr>
        <p:spPr>
          <a:xfrm>
            <a:off x="5328920" y="1930756"/>
            <a:ext cx="4699000" cy="5181600"/>
          </a:xfrm>
          <a:prstGeom prst="wedgeRoundRectCallout">
            <a:avLst>
              <a:gd name="adj1" fmla="val -102145"/>
              <a:gd name="adj2" fmla="val 67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Remember </a:t>
            </a:r>
          </a:p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you divided</a:t>
            </a:r>
            <a:br>
              <a:rPr lang="en-US" sz="32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North America </a:t>
            </a:r>
          </a:p>
          <a:p>
            <a:pPr algn="ctr"/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into regions?</a:t>
            </a:r>
          </a:p>
          <a:p>
            <a:pPr algn="ctr"/>
            <a:endParaRPr lang="en-US" sz="3200" b="1" dirty="0">
              <a:solidFill>
                <a:schemeClr val="tx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Check your work maps </a:t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 journal notes </a:t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see the full names </a:t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 these two regions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760" y="427468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440513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115854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57200"/>
            <a:ext cx="5431536" cy="73380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11680" y="1554480"/>
            <a:ext cx="2103120" cy="55778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03904" y="4078224"/>
            <a:ext cx="0" cy="1993392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0664" y="449153"/>
            <a:ext cx="5422392" cy="66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/>
          </a:p>
        </p:txBody>
      </p:sp>
      <p:sp>
        <p:nvSpPr>
          <p:cNvPr id="14" name="Freeform 13"/>
          <p:cNvSpPr/>
          <p:nvPr/>
        </p:nvSpPr>
        <p:spPr>
          <a:xfrm>
            <a:off x="2743200" y="3614929"/>
            <a:ext cx="2956560" cy="723865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/>
          </a:p>
        </p:txBody>
      </p:sp>
      <p:sp>
        <p:nvSpPr>
          <p:cNvPr id="17" name="Rounded Rectangle 1"/>
          <p:cNvSpPr/>
          <p:nvPr/>
        </p:nvSpPr>
        <p:spPr>
          <a:xfrm>
            <a:off x="2654809" y="4226796"/>
            <a:ext cx="1048457" cy="1005840"/>
          </a:xfrm>
          <a:prstGeom prst="roundRect">
            <a:avLst>
              <a:gd name="adj" fmla="val 8875"/>
            </a:avLst>
          </a:prstGeom>
          <a:solidFill>
            <a:srgbClr val="FFCC99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Semi-Arid</a:t>
            </a:r>
          </a:p>
        </p:txBody>
      </p:sp>
      <p:sp>
        <p:nvSpPr>
          <p:cNvPr id="18" name="Rounded Rectangle 8"/>
          <p:cNvSpPr/>
          <p:nvPr/>
        </p:nvSpPr>
        <p:spPr>
          <a:xfrm>
            <a:off x="4037076" y="4500506"/>
            <a:ext cx="1357884" cy="896112"/>
          </a:xfrm>
          <a:prstGeom prst="roundRect">
            <a:avLst/>
          </a:prstGeom>
          <a:solidFill>
            <a:srgbClr val="99FFCC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Rainy</a:t>
            </a:r>
            <a:br>
              <a:rPr lang="en-US" sz="21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21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East</a:t>
            </a:r>
          </a:p>
        </p:txBody>
      </p:sp>
      <p:sp>
        <p:nvSpPr>
          <p:cNvPr id="20" name="Rounded Rectangular Callout 8"/>
          <p:cNvSpPr/>
          <p:nvPr/>
        </p:nvSpPr>
        <p:spPr>
          <a:xfrm>
            <a:off x="5919868" y="3365428"/>
            <a:ext cx="4181639" cy="1521605"/>
          </a:xfrm>
          <a:prstGeom prst="wedgeRoundRectCallout">
            <a:avLst>
              <a:gd name="adj1" fmla="val -73516"/>
              <a:gd name="adj2" fmla="val 30569"/>
              <a:gd name="adj3" fmla="val 16667"/>
            </a:avLst>
          </a:prstGeom>
          <a:solidFill>
            <a:srgbClr val="99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4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sz="264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Rainy East </a:t>
            </a:r>
            <a:r>
              <a:rPr lang="en-US" sz="264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gets</a:t>
            </a:r>
            <a:br>
              <a:rPr lang="en-US" sz="264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64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enough precipitation</a:t>
            </a:r>
            <a:br>
              <a:rPr lang="en-US" sz="264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640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trees.</a:t>
            </a:r>
            <a:endParaRPr lang="en-US" sz="2640" b="1" dirty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8"/>
          <p:cNvSpPr/>
          <p:nvPr/>
        </p:nvSpPr>
        <p:spPr>
          <a:xfrm>
            <a:off x="409847" y="5322723"/>
            <a:ext cx="2943715" cy="2580992"/>
          </a:xfrm>
          <a:prstGeom prst="wedgeRoundRectCallout">
            <a:avLst>
              <a:gd name="adj1" fmla="val 57971"/>
              <a:gd name="adj2" fmla="val -60448"/>
              <a:gd name="adj3" fmla="val 16667"/>
            </a:avLst>
          </a:prstGeom>
          <a:solidFill>
            <a:srgbClr val="F6E3B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40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sz="2640" b="1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semi-arid </a:t>
            </a:r>
            <a:br>
              <a:rPr lang="en-US" sz="2640" b="1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640" b="1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Great Plains </a:t>
            </a:r>
            <a:r>
              <a:rPr lang="en-US" sz="2640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get less precipitation than trees need.</a:t>
            </a:r>
          </a:p>
        </p:txBody>
      </p:sp>
      <p:sp>
        <p:nvSpPr>
          <p:cNvPr id="11" name="Rounded Rectangular Callout 2"/>
          <p:cNvSpPr/>
          <p:nvPr/>
        </p:nvSpPr>
        <p:spPr>
          <a:xfrm>
            <a:off x="6273800" y="5572729"/>
            <a:ext cx="4318000" cy="2063611"/>
          </a:xfrm>
          <a:prstGeom prst="wedgeRoundRectCallout">
            <a:avLst>
              <a:gd name="adj1" fmla="val -62301"/>
              <a:gd name="adj2" fmla="val -5203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Therefore, there are more trees</a:t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"Rainy East."</a:t>
            </a:r>
          </a:p>
        </p:txBody>
      </p:sp>
    </p:spTree>
    <p:extLst>
      <p:ext uri="{BB962C8B-B14F-4D97-AF65-F5344CB8AC3E}">
        <p14:creationId xmlns:p14="http://schemas.microsoft.com/office/powerpoint/2010/main" val="3313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837</Words>
  <Application>Microsoft Office PowerPoint</Application>
  <PresentationFormat>Custom</PresentationFormat>
  <Paragraphs>188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Arial Narrow</vt:lpstr>
      <vt:lpstr>Bookman Old Style</vt:lpstr>
      <vt:lpstr>Calibri</vt:lpstr>
      <vt:lpstr>Comic Sans MS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Carol</cp:lastModifiedBy>
  <cp:revision>129</cp:revision>
  <dcterms:created xsi:type="dcterms:W3CDTF">2013-12-20T00:46:28Z</dcterms:created>
  <dcterms:modified xsi:type="dcterms:W3CDTF">2016-11-30T17:43:34Z</dcterms:modified>
</cp:coreProperties>
</file>