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7" r:id="rId3"/>
    <p:sldId id="264" r:id="rId4"/>
    <p:sldId id="258" r:id="rId5"/>
    <p:sldId id="260" r:id="rId6"/>
    <p:sldId id="259" r:id="rId7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FFFFCC"/>
    <a:srgbClr val="9900CC"/>
    <a:srgbClr val="DC97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4660"/>
  </p:normalViewPr>
  <p:slideViewPr>
    <p:cSldViewPr snapToGrid="0">
      <p:cViewPr varScale="1">
        <p:scale>
          <a:sx n="43" d="100"/>
          <a:sy n="43" d="100"/>
        </p:scale>
        <p:origin x="167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7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4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1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4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2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6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5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3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9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3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CD49F-D666-4B58-A308-1D3028C806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5693A-0F3D-41C1-860A-F7DBAB250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315953" y="1630560"/>
            <a:ext cx="11668181" cy="5882879"/>
            <a:chOff x="1143000" y="3096682"/>
            <a:chExt cx="9772650" cy="435768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000" y="3096682"/>
              <a:ext cx="9772650" cy="4357688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605416" y="3683793"/>
              <a:ext cx="2012465" cy="1021919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85D53CF-AF3A-4504-9218-C8907B8832FF}"/>
              </a:ext>
            </a:extLst>
          </p:cNvPr>
          <p:cNvSpPr txBox="1"/>
          <p:nvPr/>
        </p:nvSpPr>
        <p:spPr>
          <a:xfrm>
            <a:off x="8396151" y="342900"/>
            <a:ext cx="3310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U5, L1, S1b  presentation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424B2C-E3BB-4F06-B71B-CC9256C4F204}"/>
              </a:ext>
            </a:extLst>
          </p:cNvPr>
          <p:cNvSpPr txBox="1"/>
          <p:nvPr/>
        </p:nvSpPr>
        <p:spPr>
          <a:xfrm>
            <a:off x="1851660" y="712232"/>
            <a:ext cx="8778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Europe Activities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 and Answers for Each Activity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7D622A-F014-40A0-8BB0-0E1BE1D02C76}"/>
              </a:ext>
            </a:extLst>
          </p:cNvPr>
          <p:cNvSpPr txBox="1"/>
          <p:nvPr/>
        </p:nvSpPr>
        <p:spPr>
          <a:xfrm>
            <a:off x="2022721" y="6873547"/>
            <a:ext cx="8778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use worksheets along with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76697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37197" y="524534"/>
            <a:ext cx="11668181" cy="5882879"/>
            <a:chOff x="1143000" y="3096682"/>
            <a:chExt cx="9772650" cy="435768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000" y="3096682"/>
              <a:ext cx="9772650" cy="4357688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353027" y="4364522"/>
              <a:ext cx="1602547" cy="630936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605416" y="4074776"/>
              <a:ext cx="1602547" cy="630936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770279" y="4499934"/>
              <a:ext cx="1602547" cy="63093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2181" y="6178813"/>
            <a:ext cx="11311466" cy="2569934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Compare  </a:t>
            </a:r>
            <a:r>
              <a:rPr lang="en-US" sz="2400" b="1" dirty="0">
                <a:solidFill>
                  <a:srgbClr val="C00000"/>
                </a:solidFill>
              </a:rPr>
              <a:t>Europe</a:t>
            </a:r>
            <a:r>
              <a:rPr lang="en-US" sz="2400" b="1" dirty="0"/>
              <a:t>  with  </a:t>
            </a:r>
            <a:r>
              <a:rPr lang="en-US" sz="2400" b="1" dirty="0">
                <a:solidFill>
                  <a:srgbClr val="0000FF"/>
                </a:solidFill>
              </a:rPr>
              <a:t>the U.S.</a:t>
            </a:r>
            <a:r>
              <a:rPr lang="en-US" sz="2400" b="1" dirty="0"/>
              <a:t>  and  with  China:</a:t>
            </a:r>
          </a:p>
          <a:p>
            <a:endParaRPr lang="en-US" sz="1000" b="1" dirty="0"/>
          </a:p>
          <a:p>
            <a:r>
              <a:rPr lang="en-US" sz="2100" dirty="0"/>
              <a:t>Compare number of peninsulas and amount of coastline (i.e., how complicated the coastline is):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1._</a:t>
            </a:r>
            <a:r>
              <a:rPr lang="en-US" b="1" dirty="0"/>
              <a:t>U.S.</a:t>
            </a:r>
            <a:r>
              <a:rPr lang="en-US" sz="1200" dirty="0"/>
              <a:t> _______________________________________________________________________________________________________________________</a:t>
            </a:r>
          </a:p>
          <a:p>
            <a:endParaRPr lang="en-US" sz="1200" dirty="0"/>
          </a:p>
          <a:p>
            <a:r>
              <a:rPr lang="en-US" sz="1200" dirty="0"/>
              <a:t>2._</a:t>
            </a:r>
            <a:r>
              <a:rPr lang="en-US" dirty="0"/>
              <a:t>Europe</a:t>
            </a:r>
            <a:r>
              <a:rPr lang="en-US" sz="1200" dirty="0"/>
              <a:t> _______________________________________________________________________________________________________________________</a:t>
            </a:r>
          </a:p>
          <a:p>
            <a:endParaRPr lang="en-US" sz="1200" dirty="0"/>
          </a:p>
          <a:p>
            <a:r>
              <a:rPr lang="en-US" sz="1200" dirty="0"/>
              <a:t>3._</a:t>
            </a:r>
            <a:r>
              <a:rPr lang="en-US" dirty="0"/>
              <a:t>China</a:t>
            </a:r>
            <a:r>
              <a:rPr lang="en-US" sz="1200" dirty="0"/>
              <a:t> _______________________________________________________________________________________________________________________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424B2C-E3BB-4F06-B71B-CC9256C4F204}"/>
              </a:ext>
            </a:extLst>
          </p:cNvPr>
          <p:cNvSpPr txBox="1"/>
          <p:nvPr/>
        </p:nvSpPr>
        <p:spPr>
          <a:xfrm>
            <a:off x="355202" y="274320"/>
            <a:ext cx="435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 to Europe Activities</a:t>
            </a:r>
          </a:p>
        </p:txBody>
      </p:sp>
    </p:spTree>
    <p:extLst>
      <p:ext uri="{BB962C8B-B14F-4D97-AF65-F5344CB8AC3E}">
        <p14:creationId xmlns:p14="http://schemas.microsoft.com/office/powerpoint/2010/main" val="402334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37197" y="1918994"/>
            <a:ext cx="11668181" cy="5882879"/>
            <a:chOff x="1143000" y="3096682"/>
            <a:chExt cx="9772650" cy="435768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000" y="3096682"/>
              <a:ext cx="9772650" cy="4357688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605416" y="3571738"/>
              <a:ext cx="2001841" cy="113397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16E4EBE-7E3E-4E97-ABA9-5FE13A09DC73}"/>
              </a:ext>
            </a:extLst>
          </p:cNvPr>
          <p:cNvSpPr txBox="1"/>
          <p:nvPr/>
        </p:nvSpPr>
        <p:spPr>
          <a:xfrm>
            <a:off x="4303800" y="397704"/>
            <a:ext cx="4436094" cy="1877437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sz="1000" b="1" dirty="0"/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Think of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Europe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as a smaller room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that has </a:t>
            </a:r>
            <a:r>
              <a:rPr lang="en-US" sz="2400" u="sng" dirty="0">
                <a:solidFill>
                  <a:srgbClr val="C00000"/>
                </a:solidFill>
              </a:rPr>
              <a:t>many</a:t>
            </a:r>
            <a:r>
              <a:rPr lang="en-US" sz="2400" dirty="0">
                <a:solidFill>
                  <a:srgbClr val="C00000"/>
                </a:solidFill>
              </a:rPr>
              <a:t> closets.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EDE944-A468-49D6-B670-8BE73F24D8D1}"/>
              </a:ext>
            </a:extLst>
          </p:cNvPr>
          <p:cNvSpPr txBox="1"/>
          <p:nvPr/>
        </p:nvSpPr>
        <p:spPr>
          <a:xfrm>
            <a:off x="4620780" y="6884248"/>
            <a:ext cx="3802134" cy="1862048"/>
          </a:xfrm>
          <a:prstGeom prst="rect">
            <a:avLst/>
          </a:prstGeom>
          <a:solidFill>
            <a:srgbClr val="CCFFFF"/>
          </a:solidFill>
          <a:ln>
            <a:solidFill>
              <a:srgbClr val="0000FF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sz="800" b="1" dirty="0"/>
          </a:p>
          <a:p>
            <a:pPr algn="ctr"/>
            <a:r>
              <a:rPr lang="en-US" sz="2400" dirty="0"/>
              <a:t>Think of </a:t>
            </a:r>
          </a:p>
          <a:p>
            <a:pPr algn="ctr"/>
            <a:r>
              <a:rPr lang="en-US" sz="2400" b="1" dirty="0"/>
              <a:t>Africa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as a huge room,</a:t>
            </a:r>
          </a:p>
          <a:p>
            <a:pPr algn="ctr"/>
            <a:r>
              <a:rPr lang="en-US" sz="2400" dirty="0"/>
              <a:t>like a gymnasium.</a:t>
            </a:r>
          </a:p>
          <a:p>
            <a:endParaRPr lang="en-US" sz="11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3BF2417-86E4-4BC9-932F-D9471759FBF2}"/>
              </a:ext>
            </a:extLst>
          </p:cNvPr>
          <p:cNvSpPr/>
          <p:nvPr/>
        </p:nvSpPr>
        <p:spPr>
          <a:xfrm>
            <a:off x="5326785" y="4136905"/>
            <a:ext cx="2390124" cy="2606795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4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031" y="918972"/>
            <a:ext cx="9183201" cy="705916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9043416" y="840546"/>
            <a:ext cx="2871216" cy="6955750"/>
          </a:xfrm>
          <a:prstGeom prst="rect">
            <a:avLst/>
          </a:prstGeom>
          <a:solidFill>
            <a:srgbClr val="FFFFCC"/>
          </a:solidFill>
          <a:ln w="349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1</a:t>
            </a:r>
            <a:r>
              <a:rPr lang="en-US" sz="2400" b="1" baseline="30000" dirty="0"/>
              <a:t>st</a:t>
            </a:r>
            <a:r>
              <a:rPr lang="en-US" sz="2400" b="1" dirty="0"/>
              <a:t> activity</a:t>
            </a:r>
          </a:p>
          <a:p>
            <a:r>
              <a:rPr lang="en-US" sz="2400" dirty="0"/>
              <a:t>- - - - - - - - - -</a:t>
            </a:r>
          </a:p>
          <a:p>
            <a:r>
              <a:rPr lang="en-US" sz="2400" dirty="0"/>
              <a:t>Think of </a:t>
            </a:r>
          </a:p>
          <a:p>
            <a:r>
              <a:rPr lang="en-US" sz="2400" b="1" dirty="0"/>
              <a:t>Africa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as a huge room,</a:t>
            </a:r>
          </a:p>
          <a:p>
            <a:r>
              <a:rPr lang="en-US" sz="2400" dirty="0"/>
              <a:t>like a gymnasium.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2400" dirty="0">
                <a:solidFill>
                  <a:srgbClr val="FF0000"/>
                </a:solidFill>
              </a:rPr>
              <a:t>Think of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Europe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as a much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smaller room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that has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many closets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(e.g., peninsulas).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8BD47-64C5-47C4-BB18-BDE844DEA1B9}"/>
              </a:ext>
            </a:extLst>
          </p:cNvPr>
          <p:cNvSpPr txBox="1"/>
          <p:nvPr/>
        </p:nvSpPr>
        <p:spPr>
          <a:xfrm>
            <a:off x="3148585" y="7295214"/>
            <a:ext cx="7589520" cy="1077218"/>
          </a:xfrm>
          <a:prstGeom prst="rect">
            <a:avLst/>
          </a:prstGeom>
          <a:solidFill>
            <a:srgbClr val="FFFFCC"/>
          </a:solidFill>
          <a:ln w="349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Students should use the worksheet called</a:t>
            </a:r>
          </a:p>
          <a:p>
            <a:pPr algn="ctr"/>
            <a:r>
              <a:rPr lang="en-US" sz="2100" b="1" i="1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 LITTLE “CLOSETS” OF EUROPE.</a:t>
            </a:r>
          </a:p>
          <a:p>
            <a:pPr algn="ctr"/>
            <a:r>
              <a:rPr lang="en-US" sz="2000" b="1" i="1" dirty="0">
                <a:latin typeface="Comic Sans MS" panose="030F0702030302020204" pitchFamily="66" charset="0"/>
                <a:cs typeface="Arial" panose="020B0604020202020204" pitchFamily="34" charset="0"/>
              </a:rPr>
              <a:t>Answer the questions.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2DBC8E-BF1E-4606-A9C0-AB84EDF04AC9}"/>
              </a:ext>
            </a:extLst>
          </p:cNvPr>
          <p:cNvSpPr txBox="1"/>
          <p:nvPr/>
        </p:nvSpPr>
        <p:spPr>
          <a:xfrm>
            <a:off x="355202" y="388620"/>
            <a:ext cx="435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 to 1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activity: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C8B70D0-1D3C-4C39-B671-97D97E797C8F}"/>
              </a:ext>
            </a:extLst>
          </p:cNvPr>
          <p:cNvGrpSpPr/>
          <p:nvPr/>
        </p:nvGrpSpPr>
        <p:grpSpPr>
          <a:xfrm>
            <a:off x="4069080" y="1056132"/>
            <a:ext cx="2103120" cy="1497382"/>
            <a:chOff x="2066544" y="188687"/>
            <a:chExt cx="2103120" cy="1497382"/>
          </a:xfrm>
        </p:grpSpPr>
        <p:sp>
          <p:nvSpPr>
            <p:cNvPr id="8" name="Arrow: Quad 7">
              <a:extLst>
                <a:ext uri="{FF2B5EF4-FFF2-40B4-BE49-F238E27FC236}">
                  <a16:creationId xmlns:a16="http://schemas.microsoft.com/office/drawing/2014/main" id="{53B4F351-D081-412C-AF7D-17BB0D503275}"/>
                </a:ext>
              </a:extLst>
            </p:cNvPr>
            <p:cNvSpPr/>
            <p:nvPr/>
          </p:nvSpPr>
          <p:spPr>
            <a:xfrm>
              <a:off x="2633472" y="475489"/>
              <a:ext cx="713232" cy="877823"/>
            </a:xfrm>
            <a:prstGeom prst="quad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76F7979-E52B-45A2-B8CB-04625283BBDC}"/>
                </a:ext>
              </a:extLst>
            </p:cNvPr>
            <p:cNvSpPr txBox="1"/>
            <p:nvPr/>
          </p:nvSpPr>
          <p:spPr>
            <a:xfrm>
              <a:off x="2633472" y="188687"/>
              <a:ext cx="886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North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2B2D7DE-C263-4E3E-8AD1-19B877EAC130}"/>
                </a:ext>
              </a:extLst>
            </p:cNvPr>
            <p:cNvSpPr txBox="1"/>
            <p:nvPr/>
          </p:nvSpPr>
          <p:spPr>
            <a:xfrm>
              <a:off x="2633472" y="1316737"/>
              <a:ext cx="886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South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4236427-74C5-4C38-96D3-62A0138F4D95}"/>
                </a:ext>
              </a:extLst>
            </p:cNvPr>
            <p:cNvSpPr txBox="1"/>
            <p:nvPr/>
          </p:nvSpPr>
          <p:spPr>
            <a:xfrm>
              <a:off x="3282696" y="717252"/>
              <a:ext cx="886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East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ABDBBD-0E61-4025-8058-D11023524C5B}"/>
                </a:ext>
              </a:extLst>
            </p:cNvPr>
            <p:cNvSpPr txBox="1"/>
            <p:nvPr/>
          </p:nvSpPr>
          <p:spPr>
            <a:xfrm>
              <a:off x="2066544" y="729734"/>
              <a:ext cx="886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West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07A9DB2-2D24-44FE-9466-7B27F07D987B}"/>
              </a:ext>
            </a:extLst>
          </p:cNvPr>
          <p:cNvSpPr txBox="1"/>
          <p:nvPr/>
        </p:nvSpPr>
        <p:spPr>
          <a:xfrm>
            <a:off x="3807714" y="433005"/>
            <a:ext cx="4576572" cy="400110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Hint:  Use the compass rose.</a:t>
            </a:r>
          </a:p>
        </p:txBody>
      </p:sp>
    </p:spTree>
    <p:extLst>
      <p:ext uri="{BB962C8B-B14F-4D97-AF65-F5344CB8AC3E}">
        <p14:creationId xmlns:p14="http://schemas.microsoft.com/office/powerpoint/2010/main" val="104853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04" y="795528"/>
            <a:ext cx="9079372" cy="6492239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A20265-37BB-42BE-9AFB-692FFAB4B2F3}"/>
              </a:ext>
            </a:extLst>
          </p:cNvPr>
          <p:cNvSpPr txBox="1"/>
          <p:nvPr/>
        </p:nvSpPr>
        <p:spPr>
          <a:xfrm>
            <a:off x="355202" y="434340"/>
            <a:ext cx="435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 to 2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activity: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25676" y="996696"/>
            <a:ext cx="2871216" cy="5693866"/>
          </a:xfrm>
          <a:prstGeom prst="rect">
            <a:avLst/>
          </a:prstGeom>
          <a:solidFill>
            <a:srgbClr val="FFFFCC"/>
          </a:solidFill>
          <a:ln w="349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2nd activity</a:t>
            </a:r>
          </a:p>
          <a:p>
            <a:r>
              <a:rPr lang="en-US" sz="2400" dirty="0"/>
              <a:t>- - - - - - - - - -</a:t>
            </a:r>
          </a:p>
          <a:p>
            <a:endParaRPr lang="en-US" sz="2400" dirty="0"/>
          </a:p>
          <a:p>
            <a:r>
              <a:rPr lang="en-US" sz="2200" dirty="0">
                <a:solidFill>
                  <a:srgbClr val="C00000"/>
                </a:solidFill>
              </a:rPr>
              <a:t>Have you heard of</a:t>
            </a:r>
          </a:p>
          <a:p>
            <a:r>
              <a:rPr lang="en-US" sz="2200" dirty="0">
                <a:solidFill>
                  <a:srgbClr val="C00000"/>
                </a:solidFill>
              </a:rPr>
              <a:t>any of the</a:t>
            </a:r>
          </a:p>
          <a:p>
            <a:r>
              <a:rPr lang="en-US" sz="2200" dirty="0">
                <a:solidFill>
                  <a:srgbClr val="C00000"/>
                </a:solidFill>
              </a:rPr>
              <a:t>peninsulas </a:t>
            </a:r>
          </a:p>
          <a:p>
            <a:r>
              <a:rPr lang="en-US" sz="2200" dirty="0">
                <a:solidFill>
                  <a:srgbClr val="C00000"/>
                </a:solidFill>
              </a:rPr>
              <a:t>shown on the map</a:t>
            </a:r>
          </a:p>
          <a:p>
            <a:r>
              <a:rPr lang="en-US" sz="2200" dirty="0">
                <a:solidFill>
                  <a:srgbClr val="C00000"/>
                </a:solidFill>
              </a:rPr>
              <a:t>and named on the</a:t>
            </a:r>
          </a:p>
          <a:p>
            <a:r>
              <a:rPr lang="en-US" sz="2200" dirty="0">
                <a:solidFill>
                  <a:srgbClr val="C00000"/>
                </a:solidFill>
              </a:rPr>
              <a:t>left?</a:t>
            </a:r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i="1" dirty="0">
                <a:solidFill>
                  <a:srgbClr val="C00000"/>
                </a:solidFill>
              </a:rPr>
              <a:t>Which letter is </a:t>
            </a:r>
            <a:br>
              <a:rPr lang="en-US" sz="2200" i="1" dirty="0">
                <a:solidFill>
                  <a:srgbClr val="C00000"/>
                </a:solidFill>
              </a:rPr>
            </a:br>
            <a:r>
              <a:rPr lang="en-US" sz="2200" i="1" dirty="0">
                <a:solidFill>
                  <a:srgbClr val="C00000"/>
                </a:solidFill>
              </a:rPr>
              <a:t>NOT a peninsula?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411D7-20DD-4ED1-B7A3-0705030C4719}"/>
              </a:ext>
            </a:extLst>
          </p:cNvPr>
          <p:cNvSpPr txBox="1"/>
          <p:nvPr/>
        </p:nvSpPr>
        <p:spPr>
          <a:xfrm>
            <a:off x="3291840" y="7201649"/>
            <a:ext cx="7589520" cy="1077218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Students should use the worksheet called</a:t>
            </a:r>
          </a:p>
          <a:p>
            <a:pPr algn="ctr"/>
            <a:r>
              <a:rPr lang="en-US" sz="2000" b="1" i="1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Important Peninsulas in European History</a:t>
            </a:r>
          </a:p>
          <a:p>
            <a:pPr algn="ctr"/>
            <a:r>
              <a:rPr lang="en-US" sz="2000" b="1" i="1" dirty="0">
                <a:latin typeface="Comic Sans MS" panose="030F0702030302020204" pitchFamily="66" charset="0"/>
                <a:cs typeface="Arial" panose="020B0604020202020204" pitchFamily="34" charset="0"/>
              </a:rPr>
              <a:t>Answer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4167066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1368" y="292609"/>
            <a:ext cx="9144000" cy="41513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4319" y="4443985"/>
            <a:ext cx="11720897" cy="37490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44370" y="1238012"/>
            <a:ext cx="3592500" cy="1354217"/>
          </a:xfrm>
          <a:prstGeom prst="rect">
            <a:avLst/>
          </a:prstGeom>
          <a:solidFill>
            <a:srgbClr val="FFFFCC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3rd activity</a:t>
            </a:r>
          </a:p>
          <a:p>
            <a:pPr algn="ctr"/>
            <a:r>
              <a:rPr lang="en-US" sz="1000" dirty="0"/>
              <a:t>- - - - - - - - - -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Match descriptions to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map locations.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C1DA7B5-39B9-4902-8E71-562C4BEBF41D}"/>
              </a:ext>
            </a:extLst>
          </p:cNvPr>
          <p:cNvGrpSpPr/>
          <p:nvPr/>
        </p:nvGrpSpPr>
        <p:grpSpPr>
          <a:xfrm>
            <a:off x="3666744" y="394427"/>
            <a:ext cx="2103120" cy="1497382"/>
            <a:chOff x="2066544" y="188687"/>
            <a:chExt cx="2103120" cy="1497382"/>
          </a:xfrm>
        </p:grpSpPr>
        <p:sp>
          <p:nvSpPr>
            <p:cNvPr id="5" name="Arrow: Quad 4"/>
            <p:cNvSpPr/>
            <p:nvPr/>
          </p:nvSpPr>
          <p:spPr>
            <a:xfrm>
              <a:off x="2633472" y="475489"/>
              <a:ext cx="713232" cy="877823"/>
            </a:xfrm>
            <a:prstGeom prst="quad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33472" y="188687"/>
              <a:ext cx="886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North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33472" y="1316737"/>
              <a:ext cx="886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South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82696" y="717252"/>
              <a:ext cx="886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East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66544" y="729734"/>
              <a:ext cx="886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West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2B6391A-B84A-4DB0-BD0B-F2DCCFE5CFEA}"/>
              </a:ext>
            </a:extLst>
          </p:cNvPr>
          <p:cNvSpPr txBox="1"/>
          <p:nvPr/>
        </p:nvSpPr>
        <p:spPr>
          <a:xfrm>
            <a:off x="320228" y="8029545"/>
            <a:ext cx="11416642" cy="769441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Students should use the worksheet called</a:t>
            </a:r>
          </a:p>
          <a:p>
            <a:pPr algn="ctr"/>
            <a:r>
              <a:rPr lang="en-US" sz="2200" b="1" i="1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 Peninsulas of Europe  </a:t>
            </a:r>
            <a:r>
              <a:rPr lang="en-US" sz="2000" b="1" i="1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  </a:t>
            </a:r>
            <a:r>
              <a:rPr lang="en-US" sz="2000" b="1" i="1" dirty="0">
                <a:latin typeface="Comic Sans MS" panose="030F0702030302020204" pitchFamily="66" charset="0"/>
                <a:cs typeface="Arial" panose="020B0604020202020204" pitchFamily="34" charset="0"/>
              </a:rPr>
              <a:t>Answer the questions.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89B2A2-ECDC-4461-BF46-440452E36C27}"/>
              </a:ext>
            </a:extLst>
          </p:cNvPr>
          <p:cNvSpPr txBox="1"/>
          <p:nvPr/>
        </p:nvSpPr>
        <p:spPr>
          <a:xfrm>
            <a:off x="355202" y="274320"/>
            <a:ext cx="435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 to 3rd activity: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648761-18E2-4D15-9F4D-D169DCB8BF57}"/>
              </a:ext>
            </a:extLst>
          </p:cNvPr>
          <p:cNvSpPr txBox="1"/>
          <p:nvPr/>
        </p:nvSpPr>
        <p:spPr>
          <a:xfrm>
            <a:off x="5120640" y="178983"/>
            <a:ext cx="4576572" cy="400110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Hint:  Use the compass rose.</a:t>
            </a:r>
          </a:p>
        </p:txBody>
      </p:sp>
    </p:spTree>
    <p:extLst>
      <p:ext uri="{BB962C8B-B14F-4D97-AF65-F5344CB8AC3E}">
        <p14:creationId xmlns:p14="http://schemas.microsoft.com/office/powerpoint/2010/main" val="2896081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206</Words>
  <Application>Microsoft Office PowerPoint</Application>
  <PresentationFormat>Custom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</dc:creator>
  <cp:lastModifiedBy>Scott Zmija</cp:lastModifiedBy>
  <cp:revision>40</cp:revision>
  <dcterms:created xsi:type="dcterms:W3CDTF">2015-09-16T00:56:39Z</dcterms:created>
  <dcterms:modified xsi:type="dcterms:W3CDTF">2019-12-12T14:09:54Z</dcterms:modified>
</cp:coreProperties>
</file>